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9" r:id="rId4"/>
    <p:sldId id="263" r:id="rId5"/>
    <p:sldId id="274" r:id="rId6"/>
    <p:sldId id="262" r:id="rId7"/>
    <p:sldId id="260" r:id="rId8"/>
    <p:sldId id="261" r:id="rId9"/>
    <p:sldId id="265" r:id="rId10"/>
    <p:sldId id="266" r:id="rId11"/>
    <p:sldId id="268" r:id="rId12"/>
    <p:sldId id="271" r:id="rId13"/>
    <p:sldId id="273" r:id="rId14"/>
    <p:sldId id="272" r:id="rId15"/>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9pPr>
  </p:defaultTextStyle>
  <p:extLst>
    <p:ext uri="{EFAFB233-063F-42B5-8137-9DF3F51BA10A}">
      <p15:sldGuideLst xmlns:p15="http://schemas.microsoft.com/office/powerpoint/2012/main">
        <p15:guide id="1" orient="horz" pos="3878">
          <p15:clr>
            <a:srgbClr val="A4A3A4"/>
          </p15:clr>
        </p15:guide>
        <p15:guide id="2" pos="5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B5ED"/>
    <a:srgbClr val="CDEFFD"/>
    <a:srgbClr val="5B77EF"/>
    <a:srgbClr val="5AD1EF"/>
    <a:srgbClr val="E1AE75"/>
    <a:srgbClr val="8F9094"/>
    <a:srgbClr val="121218"/>
    <a:srgbClr val="E9E9ED"/>
    <a:srgbClr val="EEEDF1"/>
    <a:srgbClr val="F2F1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60" autoAdjust="0"/>
    <p:restoredTop sz="94660"/>
  </p:normalViewPr>
  <p:slideViewPr>
    <p:cSldViewPr snapToGrid="0" showGuides="1">
      <p:cViewPr varScale="1">
        <p:scale>
          <a:sx n="50" d="100"/>
          <a:sy n="50" d="100"/>
        </p:scale>
        <p:origin x="28" y="1088"/>
      </p:cViewPr>
      <p:guideLst>
        <p:guide orient="horz" pos="3878"/>
        <p:guide pos="535"/>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12"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913"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914"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915"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16"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917"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097152" name="图片 6"/>
          <p:cNvPicPr>
            <a:picLocks noChangeAspect="1"/>
          </p:cNvPicPr>
          <p:nvPr userDrawn="1"/>
        </p:nvPicPr>
        <p:blipFill>
          <a:blip r:embed="rId2" cstate="print"/>
          <a:stretch>
            <a:fillRect/>
          </a:stretch>
        </p:blipFill>
        <p:spPr>
          <a:xfrm>
            <a:off x="0" y="0"/>
            <a:ext cx="12192000" cy="6858000"/>
          </a:xfrm>
          <a:prstGeom prst="rect">
            <a:avLst/>
          </a:prstGeom>
          <a:noFill/>
          <a:ln w="9525">
            <a:noFill/>
          </a:ln>
        </p:spPr>
      </p:pic>
      <p:sp>
        <p:nvSpPr>
          <p:cNvPr id="1048581" name="日期占位符 1"/>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582" name="页脚占位符 2"/>
          <p:cNvSpPr>
            <a:spLocks noGrp="1"/>
          </p:cNvSpPr>
          <p:nvPr>
            <p:ph type="ftr" sz="quarter" idx="11"/>
          </p:nvPr>
        </p:nvSpPr>
        <p:spPr/>
        <p:txBody>
          <a:bodyPr/>
          <a:lstStyle/>
          <a:p>
            <a:pPr fontAlgn="auto"/>
            <a:endParaRPr lang="zh-CN" altLang="en-US" strike="noStrike" noProof="1"/>
          </a:p>
        </p:txBody>
      </p:sp>
      <p:sp>
        <p:nvSpPr>
          <p:cNvPr id="1048583" name="灯片编号占位符 3"/>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893"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1048894"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1048895"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1048896" name="日期占位符 4"/>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897" name="页脚占位符 5"/>
          <p:cNvSpPr>
            <a:spLocks noGrp="1"/>
          </p:cNvSpPr>
          <p:nvPr>
            <p:ph type="ftr" sz="quarter" idx="11"/>
          </p:nvPr>
        </p:nvSpPr>
        <p:spPr/>
        <p:txBody>
          <a:bodyPr/>
          <a:lstStyle/>
          <a:p>
            <a:pPr fontAlgn="auto"/>
            <a:endParaRPr lang="zh-CN" altLang="en-US" strike="noStrike" noProof="1"/>
          </a:p>
        </p:txBody>
      </p:sp>
      <p:sp>
        <p:nvSpPr>
          <p:cNvPr id="1048898" name="灯片编号占位符 6"/>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877" name="标题 1"/>
          <p:cNvSpPr>
            <a:spLocks noGrp="1"/>
          </p:cNvSpPr>
          <p:nvPr>
            <p:ph type="title"/>
          </p:nvPr>
        </p:nvSpPr>
        <p:spPr/>
        <p:txBody>
          <a:bodyPr/>
          <a:lstStyle/>
          <a:p>
            <a:pPr fontAlgn="auto"/>
            <a:r>
              <a:rPr lang="zh-CN" altLang="en-US" strike="noStrike" noProof="1"/>
              <a:t>单击此处编辑母版标题样式</a:t>
            </a:r>
          </a:p>
        </p:txBody>
      </p:sp>
      <p:sp>
        <p:nvSpPr>
          <p:cNvPr id="1048878" name="竖排文字占位符 2"/>
          <p:cNvSpPr>
            <a:spLocks noGrp="1"/>
          </p:cNvSpPr>
          <p:nvPr>
            <p:ph type="body" orient="vert" idx="1"/>
          </p:nvPr>
        </p:nvSpPr>
        <p:spPr/>
        <p:txBody>
          <a:bodyPr vert="eaVert"/>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1048879" name="日期占位符 3"/>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880" name="页脚占位符 4"/>
          <p:cNvSpPr>
            <a:spLocks noGrp="1"/>
          </p:cNvSpPr>
          <p:nvPr>
            <p:ph type="ftr" sz="quarter" idx="11"/>
          </p:nvPr>
        </p:nvSpPr>
        <p:spPr/>
        <p:txBody>
          <a:bodyPr/>
          <a:lstStyle/>
          <a:p>
            <a:pPr fontAlgn="auto"/>
            <a:endParaRPr lang="zh-CN" altLang="en-US" strike="noStrike" noProof="1"/>
          </a:p>
        </p:txBody>
      </p:sp>
      <p:sp>
        <p:nvSpPr>
          <p:cNvPr id="1048881" name="灯片编号占位符 5"/>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87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p>
        </p:txBody>
      </p:sp>
      <p:sp>
        <p:nvSpPr>
          <p:cNvPr id="104887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1048874" name="日期占位符 3"/>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875" name="页脚占位符 4"/>
          <p:cNvSpPr>
            <a:spLocks noGrp="1"/>
          </p:cNvSpPr>
          <p:nvPr>
            <p:ph type="ftr" sz="quarter" idx="11"/>
          </p:nvPr>
        </p:nvSpPr>
        <p:spPr/>
        <p:txBody>
          <a:bodyPr/>
          <a:lstStyle/>
          <a:p>
            <a:pPr fontAlgn="auto"/>
            <a:endParaRPr lang="zh-CN" altLang="en-US" strike="noStrike" noProof="1"/>
          </a:p>
        </p:txBody>
      </p:sp>
      <p:sp>
        <p:nvSpPr>
          <p:cNvPr id="1048876" name="灯片编号占位符 5"/>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882" name="标题 1"/>
          <p:cNvSpPr>
            <a:spLocks noGrp="1"/>
          </p:cNvSpPr>
          <p:nvPr>
            <p:ph type="title"/>
          </p:nvPr>
        </p:nvSpPr>
        <p:spPr/>
        <p:txBody>
          <a:bodyPr/>
          <a:lstStyle/>
          <a:p>
            <a:pPr fontAlgn="auto"/>
            <a:r>
              <a:rPr lang="zh-CN" altLang="en-US" strike="noStrike" noProof="1"/>
              <a:t>单击此处编辑母版标题样式</a:t>
            </a:r>
          </a:p>
        </p:txBody>
      </p:sp>
      <p:sp>
        <p:nvSpPr>
          <p:cNvPr id="104888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1048884" name="日期占位符 3"/>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885" name="页脚占位符 4"/>
          <p:cNvSpPr>
            <a:spLocks noGrp="1"/>
          </p:cNvSpPr>
          <p:nvPr>
            <p:ph type="ftr" sz="quarter" idx="11"/>
          </p:nvPr>
        </p:nvSpPr>
        <p:spPr/>
        <p:txBody>
          <a:bodyPr/>
          <a:lstStyle/>
          <a:p>
            <a:pPr fontAlgn="auto"/>
            <a:endParaRPr lang="zh-CN" altLang="en-US" strike="noStrike" noProof="1"/>
          </a:p>
        </p:txBody>
      </p:sp>
      <p:sp>
        <p:nvSpPr>
          <p:cNvPr id="1048886" name="灯片编号占位符 5"/>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097158" name="图片 9"/>
          <p:cNvPicPr>
            <a:picLocks noChangeAspect="1"/>
          </p:cNvPicPr>
          <p:nvPr userDrawn="1"/>
        </p:nvPicPr>
        <p:blipFill>
          <a:blip r:embed="rId2" cstate="print"/>
          <a:stretch>
            <a:fillRect/>
          </a:stretch>
        </p:blipFill>
        <p:spPr>
          <a:xfrm>
            <a:off x="0" y="0"/>
            <a:ext cx="12190413" cy="6856413"/>
          </a:xfrm>
          <a:prstGeom prst="rect">
            <a:avLst/>
          </a:prstGeom>
          <a:noFill/>
          <a:ln w="9525">
            <a:noFill/>
          </a:ln>
        </p:spPr>
      </p:pic>
      <p:sp>
        <p:nvSpPr>
          <p:cNvPr id="1048622" name="等腰三角形 10"/>
          <p:cNvSpPr/>
          <p:nvPr userDrawn="1"/>
        </p:nvSpPr>
        <p:spPr>
          <a:xfrm rot="16200000" flipV="1">
            <a:off x="-1587" y="501650"/>
            <a:ext cx="1290638" cy="620713"/>
          </a:xfrm>
          <a:prstGeom prst="triangle">
            <a:avLst/>
          </a:prstGeom>
          <a:solidFill>
            <a:srgbClr val="E1AE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fontAlgn="auto"/>
            <a:endParaRPr lang="zh-CN" altLang="en-US" sz="1800" strike="noStrike" noProof="1"/>
          </a:p>
        </p:txBody>
      </p:sp>
      <p:grpSp>
        <p:nvGrpSpPr>
          <p:cNvPr id="54" name="组合 11"/>
          <p:cNvGrpSpPr/>
          <p:nvPr userDrawn="1"/>
        </p:nvGrpSpPr>
        <p:grpSpPr>
          <a:xfrm flipH="1">
            <a:off x="960438" y="176213"/>
            <a:ext cx="234950" cy="1271587"/>
            <a:chOff x="961004" y="143229"/>
            <a:chExt cx="234536" cy="1272660"/>
          </a:xfrm>
        </p:grpSpPr>
        <p:sp>
          <p:nvSpPr>
            <p:cNvPr id="1048623" name="等腰三角形 12"/>
            <p:cNvSpPr/>
            <p:nvPr/>
          </p:nvSpPr>
          <p:spPr>
            <a:xfrm rot="16200000" flipV="1">
              <a:off x="847005" y="257228"/>
              <a:ext cx="438942" cy="210944"/>
            </a:xfrm>
            <a:prstGeom prst="triangle">
              <a:avLst/>
            </a:prstGeom>
            <a:solidFill>
              <a:srgbClr val="E1AE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fontAlgn="auto"/>
              <a:endParaRPr lang="zh-CN" altLang="en-US" sz="1800" strike="noStrike" noProof="1"/>
            </a:p>
          </p:txBody>
        </p:sp>
        <p:sp>
          <p:nvSpPr>
            <p:cNvPr id="1048624" name="等腰三角形 13"/>
            <p:cNvSpPr/>
            <p:nvPr/>
          </p:nvSpPr>
          <p:spPr>
            <a:xfrm rot="16200000" flipV="1">
              <a:off x="870597" y="1090946"/>
              <a:ext cx="438942" cy="210944"/>
            </a:xfrm>
            <a:prstGeom prst="triangle">
              <a:avLst/>
            </a:prstGeom>
            <a:solidFill>
              <a:srgbClr val="E1AE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fontAlgn="auto"/>
              <a:endParaRPr lang="zh-CN" altLang="en-US" sz="1800" strike="noStrike" noProof="1"/>
            </a:p>
          </p:txBody>
        </p:sp>
      </p:grpSp>
      <p:sp>
        <p:nvSpPr>
          <p:cNvPr id="1048625" name="日期占位符 1"/>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626" name="页脚占位符 2"/>
          <p:cNvSpPr>
            <a:spLocks noGrp="1"/>
          </p:cNvSpPr>
          <p:nvPr>
            <p:ph type="ftr" sz="quarter" idx="11"/>
          </p:nvPr>
        </p:nvSpPr>
        <p:spPr/>
        <p:txBody>
          <a:bodyPr/>
          <a:lstStyle/>
          <a:p>
            <a:pPr fontAlgn="auto"/>
            <a:endParaRPr lang="zh-CN" altLang="en-US" strike="noStrike" noProof="1"/>
          </a:p>
        </p:txBody>
      </p:sp>
      <p:sp>
        <p:nvSpPr>
          <p:cNvPr id="1048627" name="灯片编号占位符 3"/>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2097160" name="图片 9"/>
          <p:cNvPicPr>
            <a:picLocks noChangeAspect="1"/>
          </p:cNvPicPr>
          <p:nvPr userDrawn="1"/>
        </p:nvPicPr>
        <p:blipFill>
          <a:blip r:embed="rId2" cstate="print"/>
          <a:srcRect r="50620"/>
          <a:stretch>
            <a:fillRect/>
          </a:stretch>
        </p:blipFill>
        <p:spPr>
          <a:xfrm>
            <a:off x="0" y="0"/>
            <a:ext cx="6019800" cy="6856413"/>
          </a:xfrm>
          <a:prstGeom prst="rect">
            <a:avLst/>
          </a:prstGeom>
          <a:noFill/>
          <a:ln w="9525">
            <a:noFill/>
          </a:ln>
        </p:spPr>
      </p:pic>
      <p:sp>
        <p:nvSpPr>
          <p:cNvPr id="1048662" name="等腰三角形 10"/>
          <p:cNvSpPr/>
          <p:nvPr userDrawn="1"/>
        </p:nvSpPr>
        <p:spPr>
          <a:xfrm rot="16200000" flipV="1">
            <a:off x="-1587" y="501650"/>
            <a:ext cx="1290638" cy="620713"/>
          </a:xfrm>
          <a:prstGeom prst="triangle">
            <a:avLst/>
          </a:prstGeom>
          <a:solidFill>
            <a:srgbClr val="E1AE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fontAlgn="auto"/>
            <a:endParaRPr lang="zh-CN" altLang="en-US" sz="1800" strike="noStrike" noProof="1"/>
          </a:p>
        </p:txBody>
      </p:sp>
      <p:grpSp>
        <p:nvGrpSpPr>
          <p:cNvPr id="74" name="组合 11"/>
          <p:cNvGrpSpPr/>
          <p:nvPr userDrawn="1"/>
        </p:nvGrpSpPr>
        <p:grpSpPr>
          <a:xfrm flipH="1">
            <a:off x="960438" y="176213"/>
            <a:ext cx="234950" cy="1271587"/>
            <a:chOff x="961004" y="143229"/>
            <a:chExt cx="234536" cy="1272660"/>
          </a:xfrm>
        </p:grpSpPr>
        <p:sp>
          <p:nvSpPr>
            <p:cNvPr id="1048663" name="等腰三角形 12"/>
            <p:cNvSpPr/>
            <p:nvPr/>
          </p:nvSpPr>
          <p:spPr>
            <a:xfrm rot="16200000" flipV="1">
              <a:off x="847005" y="257228"/>
              <a:ext cx="438942" cy="210944"/>
            </a:xfrm>
            <a:prstGeom prst="triangle">
              <a:avLst/>
            </a:prstGeom>
            <a:solidFill>
              <a:srgbClr val="E1AE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fontAlgn="auto"/>
              <a:endParaRPr lang="zh-CN" altLang="en-US" sz="1800" strike="noStrike" noProof="1"/>
            </a:p>
          </p:txBody>
        </p:sp>
        <p:sp>
          <p:nvSpPr>
            <p:cNvPr id="1048664" name="等腰三角形 13"/>
            <p:cNvSpPr/>
            <p:nvPr/>
          </p:nvSpPr>
          <p:spPr>
            <a:xfrm rot="16200000" flipV="1">
              <a:off x="870597" y="1090946"/>
              <a:ext cx="438942" cy="210944"/>
            </a:xfrm>
            <a:prstGeom prst="triangle">
              <a:avLst/>
            </a:prstGeom>
            <a:solidFill>
              <a:srgbClr val="E1AE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fontAlgn="auto"/>
              <a:endParaRPr lang="zh-CN" altLang="en-US" sz="1800" strike="noStrike" noProof="1"/>
            </a:p>
          </p:txBody>
        </p:sp>
      </p:grpSp>
      <p:pic>
        <p:nvPicPr>
          <p:cNvPr id="2097161" name="图片 6"/>
          <p:cNvPicPr>
            <a:picLocks noChangeAspect="1"/>
          </p:cNvPicPr>
          <p:nvPr userDrawn="1"/>
        </p:nvPicPr>
        <p:blipFill>
          <a:blip r:embed="rId2" cstate="print"/>
          <a:srcRect r="50620"/>
          <a:stretch>
            <a:fillRect/>
          </a:stretch>
        </p:blipFill>
        <p:spPr>
          <a:xfrm>
            <a:off x="5834063" y="1588"/>
            <a:ext cx="6357937" cy="6856412"/>
          </a:xfrm>
          <a:prstGeom prst="rect">
            <a:avLst/>
          </a:prstGeom>
          <a:noFill/>
          <a:ln w="9525">
            <a:noFill/>
          </a:ln>
        </p:spPr>
      </p:pic>
      <p:sp>
        <p:nvSpPr>
          <p:cNvPr id="1048665" name="日期占位符 1"/>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666" name="页脚占位符 2"/>
          <p:cNvSpPr>
            <a:spLocks noGrp="1"/>
          </p:cNvSpPr>
          <p:nvPr>
            <p:ph type="ftr" sz="quarter" idx="11"/>
          </p:nvPr>
        </p:nvSpPr>
        <p:spPr/>
        <p:txBody>
          <a:bodyPr/>
          <a:lstStyle/>
          <a:p>
            <a:pPr fontAlgn="auto"/>
            <a:endParaRPr lang="zh-CN" altLang="en-US" strike="noStrike" noProof="1"/>
          </a:p>
        </p:txBody>
      </p:sp>
      <p:sp>
        <p:nvSpPr>
          <p:cNvPr id="1048667" name="灯片编号占位符 3"/>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899" name="标题 1"/>
          <p:cNvSpPr>
            <a:spLocks noGrp="1"/>
          </p:cNvSpPr>
          <p:nvPr>
            <p:ph type="title"/>
          </p:nvPr>
        </p:nvSpPr>
        <p:spPr/>
        <p:txBody>
          <a:bodyPr/>
          <a:lstStyle/>
          <a:p>
            <a:pPr fontAlgn="auto"/>
            <a:r>
              <a:rPr lang="zh-CN" altLang="en-US" strike="noStrike" noProof="1"/>
              <a:t>单击此处编辑母版标题样式</a:t>
            </a:r>
          </a:p>
        </p:txBody>
      </p:sp>
      <p:sp>
        <p:nvSpPr>
          <p:cNvPr id="1048900" name="内容占位符 2"/>
          <p:cNvSpPr>
            <a:spLocks noGrp="1"/>
          </p:cNvSpPr>
          <p:nvPr>
            <p:ph sz="half" idx="1"/>
          </p:nvPr>
        </p:nvSpPr>
        <p:spPr>
          <a:xfrm>
            <a:off x="838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1048901" name="内容占位符 3"/>
          <p:cNvSpPr>
            <a:spLocks noGrp="1"/>
          </p:cNvSpPr>
          <p:nvPr>
            <p:ph sz="half" idx="2"/>
          </p:nvPr>
        </p:nvSpPr>
        <p:spPr>
          <a:xfrm>
            <a:off x="6172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1048902" name="日期占位符 4"/>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903" name="页脚占位符 5"/>
          <p:cNvSpPr>
            <a:spLocks noGrp="1"/>
          </p:cNvSpPr>
          <p:nvPr>
            <p:ph type="ftr" sz="quarter" idx="11"/>
          </p:nvPr>
        </p:nvSpPr>
        <p:spPr/>
        <p:txBody>
          <a:bodyPr/>
          <a:lstStyle/>
          <a:p>
            <a:pPr fontAlgn="auto"/>
            <a:endParaRPr lang="zh-CN" altLang="en-US" strike="noStrike" noProof="1"/>
          </a:p>
        </p:txBody>
      </p:sp>
      <p:sp>
        <p:nvSpPr>
          <p:cNvPr id="1048904" name="灯片编号占位符 6"/>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864"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p>
        </p:txBody>
      </p:sp>
      <p:sp>
        <p:nvSpPr>
          <p:cNvPr id="1048865"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1048866" name="内容占位符 3"/>
          <p:cNvSpPr>
            <a:spLocks noGrp="1"/>
          </p:cNvSpPr>
          <p:nvPr>
            <p:ph sz="half" idx="2"/>
          </p:nvPr>
        </p:nvSpPr>
        <p:spPr>
          <a:xfrm>
            <a:off x="839788" y="2505075"/>
            <a:ext cx="5157787" cy="368458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1048867"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1048868" name="内容占位符 5"/>
          <p:cNvSpPr>
            <a:spLocks noGrp="1"/>
          </p:cNvSpPr>
          <p:nvPr>
            <p:ph sz="quarter" idx="4"/>
          </p:nvPr>
        </p:nvSpPr>
        <p:spPr>
          <a:xfrm>
            <a:off x="6172200" y="2505075"/>
            <a:ext cx="5183188" cy="368458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1048869" name="日期占位符 6"/>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870" name="页脚占位符 7"/>
          <p:cNvSpPr>
            <a:spLocks noGrp="1"/>
          </p:cNvSpPr>
          <p:nvPr>
            <p:ph type="ftr" sz="quarter" idx="11"/>
          </p:nvPr>
        </p:nvSpPr>
        <p:spPr/>
        <p:txBody>
          <a:bodyPr/>
          <a:lstStyle/>
          <a:p>
            <a:pPr fontAlgn="auto"/>
            <a:endParaRPr lang="zh-CN" altLang="en-US" strike="noStrike" noProof="1"/>
          </a:p>
        </p:txBody>
      </p:sp>
      <p:sp>
        <p:nvSpPr>
          <p:cNvPr id="1048871" name="灯片编号占位符 8"/>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905" name="标题 1"/>
          <p:cNvSpPr>
            <a:spLocks noGrp="1"/>
          </p:cNvSpPr>
          <p:nvPr>
            <p:ph type="title"/>
          </p:nvPr>
        </p:nvSpPr>
        <p:spPr/>
        <p:txBody>
          <a:bodyPr/>
          <a:lstStyle/>
          <a:p>
            <a:pPr fontAlgn="auto"/>
            <a:r>
              <a:rPr lang="zh-CN" altLang="en-US" strike="noStrike" noProof="1"/>
              <a:t>单击此处编辑母版标题样式</a:t>
            </a:r>
          </a:p>
        </p:txBody>
      </p:sp>
      <p:sp>
        <p:nvSpPr>
          <p:cNvPr id="1048906" name="日期占位符 2"/>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907" name="页脚占位符 3"/>
          <p:cNvSpPr>
            <a:spLocks noGrp="1"/>
          </p:cNvSpPr>
          <p:nvPr>
            <p:ph type="ftr" sz="quarter" idx="11"/>
          </p:nvPr>
        </p:nvSpPr>
        <p:spPr/>
        <p:txBody>
          <a:bodyPr/>
          <a:lstStyle/>
          <a:p>
            <a:pPr fontAlgn="auto"/>
            <a:endParaRPr lang="zh-CN" altLang="en-US" strike="noStrike" noProof="1"/>
          </a:p>
        </p:txBody>
      </p:sp>
      <p:sp>
        <p:nvSpPr>
          <p:cNvPr id="1048908" name="灯片编号占位符 4"/>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09" name="日期占位符 1"/>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910" name="页脚占位符 2"/>
          <p:cNvSpPr>
            <a:spLocks noGrp="1"/>
          </p:cNvSpPr>
          <p:nvPr>
            <p:ph type="ftr" sz="quarter" idx="11"/>
          </p:nvPr>
        </p:nvSpPr>
        <p:spPr/>
        <p:txBody>
          <a:bodyPr/>
          <a:lstStyle/>
          <a:p>
            <a:pPr fontAlgn="auto"/>
            <a:endParaRPr lang="zh-CN" altLang="en-US" strike="noStrike" noProof="1"/>
          </a:p>
        </p:txBody>
      </p:sp>
      <p:sp>
        <p:nvSpPr>
          <p:cNvPr id="1048911" name="灯片编号占位符 3"/>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887"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1048888"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1048889"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1048890" name="日期占位符 4"/>
          <p:cNvSpPr>
            <a:spLocks noGrp="1"/>
          </p:cNvSpPr>
          <p:nvPr>
            <p:ph type="dt" sz="half" idx="10"/>
          </p:nvPr>
        </p:nvSpPr>
        <p:spPr/>
        <p:txBody>
          <a:body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891" name="页脚占位符 5"/>
          <p:cNvSpPr>
            <a:spLocks noGrp="1"/>
          </p:cNvSpPr>
          <p:nvPr>
            <p:ph type="ftr" sz="quarter" idx="11"/>
          </p:nvPr>
        </p:nvSpPr>
        <p:spPr/>
        <p:txBody>
          <a:bodyPr/>
          <a:lstStyle/>
          <a:p>
            <a:pPr fontAlgn="auto"/>
            <a:endParaRPr lang="zh-CN" altLang="en-US" strike="noStrike" noProof="1"/>
          </a:p>
        </p:txBody>
      </p:sp>
      <p:sp>
        <p:nvSpPr>
          <p:cNvPr id="1048892" name="灯片编号占位符 6"/>
          <p:cNvSpPr>
            <a:spLocks noGrp="1"/>
          </p:cNvSpPr>
          <p:nvPr>
            <p:ph type="sldNum" sz="quarter" idx="12"/>
          </p:nvPr>
        </p:nvSpPr>
        <p:spPr/>
        <p:txBody>
          <a:body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cstate="print"/>
          <a:stretch>
            <a:fillRect l="-1000" t="-3000" b="-6000"/>
          </a:stretch>
        </a:blip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lstStyle/>
          <a:p>
            <a:pPr lvl="0"/>
            <a:r>
              <a:rPr lang="zh-CN" altLang="en-US"/>
              <a:t>单击此处编辑母版标题样式</a:t>
            </a:r>
          </a:p>
        </p:txBody>
      </p:sp>
      <p:sp>
        <p:nvSpPr>
          <p:cNvPr id="1048577"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lstStyle/>
          <a:p>
            <a:pPr lvl="0" indent="-228600"/>
            <a:r>
              <a:rPr lang="zh-CN" altLang="en-US"/>
              <a:t>单击此处编辑母版文本样式</a:t>
            </a:r>
          </a:p>
          <a:p>
            <a:pPr lvl="1" indent="-228600"/>
            <a:r>
              <a:rPr lang="zh-CN" altLang="en-US"/>
              <a:t>二级</a:t>
            </a:r>
          </a:p>
          <a:p>
            <a:pPr lvl="2" indent="-228600"/>
            <a:r>
              <a:rPr lang="zh-CN" altLang="en-US"/>
              <a:t>三级</a:t>
            </a:r>
          </a:p>
          <a:p>
            <a:pPr lvl="3" indent="-228600"/>
            <a:r>
              <a:rPr lang="zh-CN" altLang="en-US"/>
              <a:t>四级</a:t>
            </a:r>
          </a:p>
          <a:p>
            <a:pPr lvl="4" indent="-228600"/>
            <a:r>
              <a:rPr lang="zh-CN" altLang="en-US"/>
              <a:t>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A0222DC8-9153-41B9-B4F5-C994E6BAC262}" type="datetimeFigureOut">
              <a:rPr lang="zh-CN" altLang="en-US" strike="noStrike" noProof="1" smtClean="0">
                <a:latin typeface="+mn-lt"/>
                <a:ea typeface="+mn-ea"/>
                <a:cs typeface="+mn-cs"/>
              </a:rPr>
              <a:pPr fontAlgn="auto"/>
              <a:t>2023/5/14</a:t>
            </a:fld>
            <a:endParaRPr lang="zh-CN" altLang="en-US" strike="noStrike" noProof="1"/>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CA2E1F5A-C151-4DEE-93E4-F5F32EEAF57D}" type="slidenum">
              <a:rPr lang="zh-CN" altLang="en-US" strike="noStrike" noProof="1" smtClean="0">
                <a:latin typeface="+mn-lt"/>
                <a:ea typeface="+mn-ea"/>
                <a:cs typeface="+mn-cs"/>
              </a:rPr>
              <a:pPr fontAlgn="auto"/>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61000"/>
          </a:blip>
          <a:stretch>
            <a:fillRect l="-10000" t="-8000" r="-7000" b="-7000"/>
          </a:stretch>
        </a:blipFill>
        <a:effectLst/>
      </p:bgPr>
    </p:bg>
    <p:spTree>
      <p:nvGrpSpPr>
        <p:cNvPr id="1" name=""/>
        <p:cNvGrpSpPr/>
        <p:nvPr/>
      </p:nvGrpSpPr>
      <p:grpSpPr>
        <a:xfrm>
          <a:off x="0" y="0"/>
          <a:ext cx="0" cy="0"/>
          <a:chOff x="0" y="0"/>
          <a:chExt cx="0" cy="0"/>
        </a:xfrm>
      </p:grpSpPr>
      <p:grpSp>
        <p:nvGrpSpPr>
          <p:cNvPr id="26" name="组合 1"/>
          <p:cNvGrpSpPr/>
          <p:nvPr/>
        </p:nvGrpSpPr>
        <p:grpSpPr>
          <a:xfrm>
            <a:off x="5232793" y="2226115"/>
            <a:ext cx="5318354" cy="2071935"/>
            <a:chOff x="986522" y="2064326"/>
            <a:chExt cx="4752840" cy="1983748"/>
          </a:xfrm>
        </p:grpSpPr>
        <p:sp>
          <p:nvSpPr>
            <p:cNvPr id="1048584" name="稻壳儿春秋广告/盗版必究        原创来源：http://chn.docer.com/works?userid=199329941#!/work_time"/>
            <p:cNvSpPr txBox="1"/>
            <p:nvPr/>
          </p:nvSpPr>
          <p:spPr>
            <a:xfrm>
              <a:off x="1801136" y="2246555"/>
              <a:ext cx="3938226" cy="1801519"/>
            </a:xfrm>
            <a:prstGeom prst="rect">
              <a:avLst/>
            </a:prstGeom>
            <a:noFill/>
            <a:ln w="9525">
              <a:noFill/>
            </a:ln>
          </p:spPr>
          <p:txBody>
            <a:bodyPr wrap="square" anchor="t">
              <a:spAutoFit/>
            </a:bodyPr>
            <a:lstStyle/>
            <a:p>
              <a:pPr algn="dist">
                <a:lnSpc>
                  <a:spcPct val="115000"/>
                </a:lnSpc>
                <a:spcBef>
                  <a:spcPts val="15"/>
                </a:spcBef>
                <a:spcAft>
                  <a:spcPts val="15"/>
                </a:spcAft>
              </a:pPr>
              <a:r>
                <a:rPr lang="zh-CN" altLang="en-US" sz="5400" b="1" dirty="0">
                  <a:solidFill>
                    <a:schemeClr val="tx2">
                      <a:lumMod val="75000"/>
                    </a:schemeClr>
                  </a:solidFill>
                  <a:latin typeface="黑体" pitchFamily="49" charset="-122"/>
                  <a:ea typeface="黑体" pitchFamily="49" charset="-122"/>
                  <a:sym typeface="SimSun-ExtB" panose="02010609060101010101" pitchFamily="49" charset="-122"/>
                </a:rPr>
                <a:t>激光</a:t>
              </a:r>
              <a:r>
                <a:rPr lang="en-US" altLang="zh-CN" sz="5400" b="1" dirty="0" err="1">
                  <a:solidFill>
                    <a:schemeClr val="tx2">
                      <a:lumMod val="75000"/>
                    </a:schemeClr>
                  </a:solidFill>
                  <a:latin typeface="黑体" pitchFamily="49" charset="-122"/>
                  <a:ea typeface="黑体" pitchFamily="49" charset="-122"/>
                  <a:sym typeface="SimSun-ExtB" panose="02010609060101010101" pitchFamily="49" charset="-122"/>
                </a:rPr>
                <a:t>DeTOF</a:t>
              </a:r>
              <a:r>
                <a:rPr lang="zh-CN" altLang="en-US" sz="5400" b="1" dirty="0">
                  <a:solidFill>
                    <a:schemeClr val="tx2">
                      <a:lumMod val="75000"/>
                    </a:schemeClr>
                  </a:solidFill>
                  <a:latin typeface="黑体" pitchFamily="49" charset="-122"/>
                  <a:ea typeface="黑体" pitchFamily="49" charset="-122"/>
                  <a:sym typeface="SimSun-ExtB" panose="02010609060101010101" pitchFamily="49" charset="-122"/>
                </a:rPr>
                <a:t>设备测量折射率</a:t>
              </a:r>
              <a:endParaRPr lang="en-US" altLang="zh-CN" sz="5400" b="1" dirty="0">
                <a:solidFill>
                  <a:schemeClr val="tx2">
                    <a:lumMod val="75000"/>
                  </a:schemeClr>
                </a:solidFill>
                <a:latin typeface="黑体" pitchFamily="49" charset="-122"/>
                <a:ea typeface="黑体" pitchFamily="49" charset="-122"/>
                <a:sym typeface="SimSun-ExtB" panose="02010609060101010101" pitchFamily="49" charset="-122"/>
              </a:endParaRPr>
            </a:p>
          </p:txBody>
        </p:sp>
        <p:cxnSp>
          <p:nvCxnSpPr>
            <p:cNvPr id="3145728" name="直接连接符 6"/>
            <p:cNvCxnSpPr/>
            <p:nvPr/>
          </p:nvCxnSpPr>
          <p:spPr>
            <a:xfrm>
              <a:off x="986522" y="2064326"/>
              <a:ext cx="2006990" cy="0"/>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39000"/>
          </a:blip>
          <a:stretch>
            <a:fillRect l="-5000" t="-9000" r="-5000" b="-13000"/>
          </a:stretch>
        </a:blipFill>
        <a:effectLst/>
      </p:bgPr>
    </p:bg>
    <p:spTree>
      <p:nvGrpSpPr>
        <p:cNvPr id="1" name=""/>
        <p:cNvGrpSpPr/>
        <p:nvPr/>
      </p:nvGrpSpPr>
      <p:grpSpPr>
        <a:xfrm>
          <a:off x="0" y="0"/>
          <a:ext cx="0" cy="0"/>
          <a:chOff x="0" y="0"/>
          <a:chExt cx="0" cy="0"/>
        </a:xfrm>
      </p:grpSpPr>
      <p:sp>
        <p:nvSpPr>
          <p:cNvPr id="1048807" name="燕尾形 9"/>
          <p:cNvSpPr/>
          <p:nvPr/>
        </p:nvSpPr>
        <p:spPr>
          <a:xfrm>
            <a:off x="849630" y="494030"/>
            <a:ext cx="812800" cy="340360"/>
          </a:xfrm>
          <a:prstGeom prst="chevr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08" name="文本框 39"/>
          <p:cNvSpPr txBox="1"/>
          <p:nvPr/>
        </p:nvSpPr>
        <p:spPr>
          <a:xfrm>
            <a:off x="1783080" y="361950"/>
            <a:ext cx="5575774" cy="584775"/>
          </a:xfrm>
          <a:prstGeom prst="rect">
            <a:avLst/>
          </a:prstGeom>
          <a:noFill/>
          <a:ln w="9525">
            <a:noFill/>
          </a:ln>
        </p:spPr>
        <p:txBody>
          <a:bodyPr wrap="square" anchor="t">
            <a:spAutoFit/>
          </a:bodyPr>
          <a:lstStyle/>
          <a:p>
            <a:r>
              <a:rPr lang="zh-CN" altLang="en-US" sz="3200" b="1" dirty="0">
                <a:solidFill>
                  <a:srgbClr val="2D3E50"/>
                </a:solidFill>
                <a:latin typeface="黑体" pitchFamily="49" charset="-122"/>
                <a:ea typeface="黑体" pitchFamily="49" charset="-122"/>
                <a:sym typeface="SimSun-ExtB" panose="02010609060101010101" pitchFamily="49" charset="-122"/>
              </a:rPr>
              <a:t>使用波段为</a:t>
            </a:r>
            <a:r>
              <a:rPr lang="en-US" altLang="zh-CN" sz="3200" b="1" dirty="0">
                <a:solidFill>
                  <a:srgbClr val="2D3E50"/>
                </a:solidFill>
                <a:latin typeface="黑体" pitchFamily="49" charset="-122"/>
                <a:ea typeface="黑体" pitchFamily="49" charset="-122"/>
                <a:sym typeface="SimSun-ExtB" panose="02010609060101010101" pitchFamily="49" charset="-122"/>
              </a:rPr>
              <a:t>905nm</a:t>
            </a:r>
            <a:r>
              <a:rPr lang="zh-CN" altLang="en-US" sz="3200" b="1" dirty="0">
                <a:solidFill>
                  <a:srgbClr val="2D3E50"/>
                </a:solidFill>
                <a:latin typeface="黑体" pitchFamily="49" charset="-122"/>
                <a:ea typeface="黑体" pitchFamily="49" charset="-122"/>
                <a:sym typeface="SimSun-ExtB" panose="02010609060101010101" pitchFamily="49" charset="-122"/>
              </a:rPr>
              <a:t>红外线</a:t>
            </a:r>
          </a:p>
        </p:txBody>
      </p:sp>
      <p:graphicFrame>
        <p:nvGraphicFramePr>
          <p:cNvPr id="2" name="表格 1">
            <a:extLst>
              <a:ext uri="{FF2B5EF4-FFF2-40B4-BE49-F238E27FC236}">
                <a16:creationId xmlns:a16="http://schemas.microsoft.com/office/drawing/2014/main" id="{F2E702A0-5AE6-506F-44C7-11F34A4DEF80}"/>
              </a:ext>
            </a:extLst>
          </p:cNvPr>
          <p:cNvGraphicFramePr>
            <a:graphicFrameLocks noGrp="1"/>
          </p:cNvGraphicFramePr>
          <p:nvPr>
            <p:extLst>
              <p:ext uri="{D42A27DB-BD31-4B8C-83A1-F6EECF244321}">
                <p14:modId xmlns:p14="http://schemas.microsoft.com/office/powerpoint/2010/main" val="1896893603"/>
              </p:ext>
            </p:extLst>
          </p:nvPr>
        </p:nvGraphicFramePr>
        <p:xfrm>
          <a:off x="247650" y="1479552"/>
          <a:ext cx="5575773" cy="3155952"/>
        </p:xfrm>
        <a:graphic>
          <a:graphicData uri="http://schemas.openxmlformats.org/drawingml/2006/table">
            <a:tbl>
              <a:tblPr>
                <a:tableStyleId>{5C22544A-7EE6-4342-B048-85BDC9FD1C3A}</a:tableStyleId>
              </a:tblPr>
              <a:tblGrid>
                <a:gridCol w="881277">
                  <a:extLst>
                    <a:ext uri="{9D8B030D-6E8A-4147-A177-3AD203B41FA5}">
                      <a16:colId xmlns:a16="http://schemas.microsoft.com/office/drawing/2014/main" val="2919353231"/>
                    </a:ext>
                  </a:extLst>
                </a:gridCol>
                <a:gridCol w="1271073">
                  <a:extLst>
                    <a:ext uri="{9D8B030D-6E8A-4147-A177-3AD203B41FA5}">
                      <a16:colId xmlns:a16="http://schemas.microsoft.com/office/drawing/2014/main" val="983045350"/>
                    </a:ext>
                  </a:extLst>
                </a:gridCol>
                <a:gridCol w="1271073">
                  <a:extLst>
                    <a:ext uri="{9D8B030D-6E8A-4147-A177-3AD203B41FA5}">
                      <a16:colId xmlns:a16="http://schemas.microsoft.com/office/drawing/2014/main" val="3991793851"/>
                    </a:ext>
                  </a:extLst>
                </a:gridCol>
                <a:gridCol w="1271073">
                  <a:extLst>
                    <a:ext uri="{9D8B030D-6E8A-4147-A177-3AD203B41FA5}">
                      <a16:colId xmlns:a16="http://schemas.microsoft.com/office/drawing/2014/main" val="3797798455"/>
                    </a:ext>
                  </a:extLst>
                </a:gridCol>
                <a:gridCol w="881277">
                  <a:extLst>
                    <a:ext uri="{9D8B030D-6E8A-4147-A177-3AD203B41FA5}">
                      <a16:colId xmlns:a16="http://schemas.microsoft.com/office/drawing/2014/main" val="3651248755"/>
                    </a:ext>
                  </a:extLst>
                </a:gridCol>
              </a:tblGrid>
              <a:tr h="262996">
                <a:tc>
                  <a:txBody>
                    <a:bodyPr/>
                    <a:lstStyle/>
                    <a:p>
                      <a:pPr algn="l" fontAlgn="b"/>
                      <a:r>
                        <a:rPr lang="en-US" sz="1100" u="none" strike="noStrike">
                          <a:effectLst/>
                        </a:rPr>
                        <a:t>d</a:t>
                      </a:r>
                      <a:r>
                        <a:rPr lang="zh-CN" altLang="en-US" sz="1100" u="none" strike="noStrike">
                          <a:effectLst/>
                        </a:rPr>
                        <a:t>空气</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(xi-x)2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ua1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ub1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uc1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1400725595"/>
                  </a:ext>
                </a:extLst>
              </a:tr>
              <a:tr h="262996">
                <a:tc>
                  <a:txBody>
                    <a:bodyPr/>
                    <a:lstStyle/>
                    <a:p>
                      <a:pPr algn="r" fontAlgn="b"/>
                      <a:r>
                        <a:rPr lang="en-US" altLang="zh-CN" sz="1100" u="none" strike="noStrike">
                          <a:effectLst/>
                        </a:rPr>
                        <a:t>0.6653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2.0164E-06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altLang="zh-CN" sz="1100" u="none" strike="noStrike">
                          <a:effectLst/>
                        </a:rPr>
                        <a:t>0.000825402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altLang="zh-CN" sz="1100" u="none" strike="noStrike">
                          <a:effectLst/>
                        </a:rPr>
                        <a:t>0.0075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altLang="zh-CN" sz="1100" u="none" strike="noStrike">
                          <a:effectLst/>
                        </a:rPr>
                        <a:t>0.007545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831464170"/>
                  </a:ext>
                </a:extLst>
              </a:tr>
              <a:tr h="262996">
                <a:tc>
                  <a:txBody>
                    <a:bodyPr/>
                    <a:lstStyle/>
                    <a:p>
                      <a:pPr algn="r" fontAlgn="b"/>
                      <a:r>
                        <a:rPr lang="en-US" altLang="zh-CN" sz="1100" u="none" strike="noStrike">
                          <a:effectLst/>
                        </a:rPr>
                        <a:t>0.6656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2.9584E-06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4117709021"/>
                  </a:ext>
                </a:extLst>
              </a:tr>
              <a:tr h="262996">
                <a:tc>
                  <a:txBody>
                    <a:bodyPr/>
                    <a:lstStyle/>
                    <a:p>
                      <a:pPr algn="r" fontAlgn="b"/>
                      <a:r>
                        <a:rPr lang="en-US" altLang="zh-CN" sz="1100" u="none" strike="noStrike">
                          <a:effectLst/>
                        </a:rPr>
                        <a:t>0.6599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1.58404E-05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4272705142"/>
                  </a:ext>
                </a:extLst>
              </a:tr>
              <a:tr h="262996">
                <a:tc>
                  <a:txBody>
                    <a:bodyPr/>
                    <a:lstStyle/>
                    <a:p>
                      <a:pPr algn="r" fontAlgn="b"/>
                      <a:r>
                        <a:rPr lang="en-US" altLang="zh-CN" sz="1100" u="none" strike="noStrike">
                          <a:effectLst/>
                        </a:rPr>
                        <a:t>0.6667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7.9524E-06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132160077"/>
                  </a:ext>
                </a:extLst>
              </a:tr>
              <a:tr h="262996">
                <a:tc>
                  <a:txBody>
                    <a:bodyPr/>
                    <a:lstStyle/>
                    <a:p>
                      <a:pPr algn="r" fontAlgn="b"/>
                      <a:r>
                        <a:rPr lang="en-US" altLang="zh-CN" sz="1100" u="none" strike="noStrike">
                          <a:effectLst/>
                        </a:rPr>
                        <a:t>0.6656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2.9584E-06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1639722265"/>
                  </a:ext>
                </a:extLst>
              </a:tr>
              <a:tr h="262996">
                <a:tc>
                  <a:txBody>
                    <a:bodyPr/>
                    <a:lstStyle/>
                    <a:p>
                      <a:pPr algn="r" fontAlgn="b"/>
                      <a:r>
                        <a:rPr lang="en-US" altLang="zh-CN" sz="1100" u="none" strike="noStrike">
                          <a:effectLst/>
                        </a:rPr>
                        <a:t>0.6601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1.42884E-05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1191672"/>
                  </a:ext>
                </a:extLst>
              </a:tr>
              <a:tr h="262996">
                <a:tc>
                  <a:txBody>
                    <a:bodyPr/>
                    <a:lstStyle/>
                    <a:p>
                      <a:pPr algn="r" fontAlgn="b"/>
                      <a:r>
                        <a:rPr lang="en-US" altLang="zh-CN" sz="1100" u="none" strike="noStrike">
                          <a:effectLst/>
                        </a:rPr>
                        <a:t>0.6666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7.3984E-06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804104002"/>
                  </a:ext>
                </a:extLst>
              </a:tr>
              <a:tr h="262996">
                <a:tc>
                  <a:txBody>
                    <a:bodyPr/>
                    <a:lstStyle/>
                    <a:p>
                      <a:pPr algn="r" fontAlgn="b"/>
                      <a:r>
                        <a:rPr lang="en-US" altLang="zh-CN" sz="1100" u="none" strike="noStrike">
                          <a:effectLst/>
                        </a:rPr>
                        <a:t>0.6648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8.464E-07</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1026339502"/>
                  </a:ext>
                </a:extLst>
              </a:tr>
              <a:tr h="262996">
                <a:tc>
                  <a:txBody>
                    <a:bodyPr/>
                    <a:lstStyle/>
                    <a:p>
                      <a:pPr algn="r" fontAlgn="b"/>
                      <a:r>
                        <a:rPr lang="en-US" altLang="zh-CN" sz="1100" u="none" strike="noStrike">
                          <a:effectLst/>
                        </a:rPr>
                        <a:t>0.6627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1.3924E-06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4206145683"/>
                  </a:ext>
                </a:extLst>
              </a:tr>
              <a:tr h="262996">
                <a:tc>
                  <a:txBody>
                    <a:bodyPr/>
                    <a:lstStyle/>
                    <a:p>
                      <a:pPr algn="r" fontAlgn="b"/>
                      <a:r>
                        <a:rPr lang="en-US" altLang="zh-CN" sz="1100" u="none" strike="noStrike">
                          <a:effectLst/>
                        </a:rPr>
                        <a:t>0.6615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5.6644E-06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1183557894"/>
                  </a:ext>
                </a:extLst>
              </a:tr>
              <a:tr h="262996">
                <a:tc>
                  <a:txBody>
                    <a:bodyPr/>
                    <a:lstStyle/>
                    <a:p>
                      <a:pPr algn="r" fontAlgn="b"/>
                      <a:r>
                        <a:rPr lang="en-US" altLang="zh-CN" sz="1100" u="none" strike="noStrike">
                          <a:effectLst/>
                        </a:rPr>
                        <a:t>0.66388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79925199"/>
                  </a:ext>
                </a:extLst>
              </a:tr>
            </a:tbl>
          </a:graphicData>
        </a:graphic>
      </p:graphicFrame>
      <p:graphicFrame>
        <p:nvGraphicFramePr>
          <p:cNvPr id="3" name="表格 2">
            <a:extLst>
              <a:ext uri="{FF2B5EF4-FFF2-40B4-BE49-F238E27FC236}">
                <a16:creationId xmlns:a16="http://schemas.microsoft.com/office/drawing/2014/main" id="{E545C11A-9A02-77B2-A21A-6C5B9D5785F0}"/>
              </a:ext>
            </a:extLst>
          </p:cNvPr>
          <p:cNvGraphicFramePr>
            <a:graphicFrameLocks noGrp="1"/>
          </p:cNvGraphicFramePr>
          <p:nvPr>
            <p:extLst>
              <p:ext uri="{D42A27DB-BD31-4B8C-83A1-F6EECF244321}">
                <p14:modId xmlns:p14="http://schemas.microsoft.com/office/powerpoint/2010/main" val="3757506518"/>
              </p:ext>
            </p:extLst>
          </p:nvPr>
        </p:nvGraphicFramePr>
        <p:xfrm>
          <a:off x="7023100" y="1479552"/>
          <a:ext cx="4673598" cy="3155952"/>
        </p:xfrm>
        <a:graphic>
          <a:graphicData uri="http://schemas.openxmlformats.org/drawingml/2006/table">
            <a:tbl>
              <a:tblPr>
                <a:tableStyleId>{5C22544A-7EE6-4342-B048-85BDC9FD1C3A}</a:tableStyleId>
              </a:tblPr>
              <a:tblGrid>
                <a:gridCol w="738684">
                  <a:extLst>
                    <a:ext uri="{9D8B030D-6E8A-4147-A177-3AD203B41FA5}">
                      <a16:colId xmlns:a16="http://schemas.microsoft.com/office/drawing/2014/main" val="226209685"/>
                    </a:ext>
                  </a:extLst>
                </a:gridCol>
                <a:gridCol w="1065410">
                  <a:extLst>
                    <a:ext uri="{9D8B030D-6E8A-4147-A177-3AD203B41FA5}">
                      <a16:colId xmlns:a16="http://schemas.microsoft.com/office/drawing/2014/main" val="174105887"/>
                    </a:ext>
                  </a:extLst>
                </a:gridCol>
                <a:gridCol w="1065410">
                  <a:extLst>
                    <a:ext uri="{9D8B030D-6E8A-4147-A177-3AD203B41FA5}">
                      <a16:colId xmlns:a16="http://schemas.microsoft.com/office/drawing/2014/main" val="270162285"/>
                    </a:ext>
                  </a:extLst>
                </a:gridCol>
                <a:gridCol w="1065410">
                  <a:extLst>
                    <a:ext uri="{9D8B030D-6E8A-4147-A177-3AD203B41FA5}">
                      <a16:colId xmlns:a16="http://schemas.microsoft.com/office/drawing/2014/main" val="2206425279"/>
                    </a:ext>
                  </a:extLst>
                </a:gridCol>
                <a:gridCol w="738684">
                  <a:extLst>
                    <a:ext uri="{9D8B030D-6E8A-4147-A177-3AD203B41FA5}">
                      <a16:colId xmlns:a16="http://schemas.microsoft.com/office/drawing/2014/main" val="3258495003"/>
                    </a:ext>
                  </a:extLst>
                </a:gridCol>
              </a:tblGrid>
              <a:tr h="262996">
                <a:tc>
                  <a:txBody>
                    <a:bodyPr/>
                    <a:lstStyle/>
                    <a:p>
                      <a:pPr algn="l" fontAlgn="b"/>
                      <a:r>
                        <a:rPr lang="en-US" sz="1100" u="none" strike="noStrike">
                          <a:effectLst/>
                        </a:rPr>
                        <a:t>d</a:t>
                      </a:r>
                      <a:r>
                        <a:rPr lang="zh-CN" altLang="en-US" sz="1100" u="none" strike="noStrike">
                          <a:effectLst/>
                        </a:rPr>
                        <a:t>空气</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(xi-x)2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ua1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ub1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1100" u="none" strike="noStrike">
                          <a:effectLst/>
                        </a:rPr>
                        <a:t>uc1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1106162928"/>
                  </a:ext>
                </a:extLst>
              </a:tr>
              <a:tr h="262996">
                <a:tc>
                  <a:txBody>
                    <a:bodyPr/>
                    <a:lstStyle/>
                    <a:p>
                      <a:pPr algn="r" fontAlgn="b"/>
                      <a:r>
                        <a:rPr lang="en-US" altLang="zh-CN" sz="1100" u="none" strike="noStrike">
                          <a:effectLst/>
                        </a:rPr>
                        <a:t>0.6653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2.0164E-06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altLang="zh-CN" sz="1100" u="none" strike="noStrike">
                          <a:effectLst/>
                        </a:rPr>
                        <a:t>0.000825402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altLang="zh-CN" sz="1100" u="none" strike="noStrike">
                          <a:effectLst/>
                        </a:rPr>
                        <a:t>0.0075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altLang="zh-CN" sz="1100" u="none" strike="noStrike">
                          <a:effectLst/>
                        </a:rPr>
                        <a:t>0.007545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2839471415"/>
                  </a:ext>
                </a:extLst>
              </a:tr>
              <a:tr h="262996">
                <a:tc>
                  <a:txBody>
                    <a:bodyPr/>
                    <a:lstStyle/>
                    <a:p>
                      <a:pPr algn="r" fontAlgn="b"/>
                      <a:r>
                        <a:rPr lang="en-US" altLang="zh-CN" sz="1100" u="none" strike="noStrike">
                          <a:effectLst/>
                        </a:rPr>
                        <a:t>0.6656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2.9584E-06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984094971"/>
                  </a:ext>
                </a:extLst>
              </a:tr>
              <a:tr h="262996">
                <a:tc>
                  <a:txBody>
                    <a:bodyPr/>
                    <a:lstStyle/>
                    <a:p>
                      <a:pPr algn="r" fontAlgn="b"/>
                      <a:r>
                        <a:rPr lang="en-US" altLang="zh-CN" sz="1100" u="none" strike="noStrike">
                          <a:effectLst/>
                        </a:rPr>
                        <a:t>0.6599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1.58404E-05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694094093"/>
                  </a:ext>
                </a:extLst>
              </a:tr>
              <a:tr h="262996">
                <a:tc>
                  <a:txBody>
                    <a:bodyPr/>
                    <a:lstStyle/>
                    <a:p>
                      <a:pPr algn="r" fontAlgn="b"/>
                      <a:r>
                        <a:rPr lang="en-US" altLang="zh-CN" sz="1100" u="none" strike="noStrike">
                          <a:effectLst/>
                        </a:rPr>
                        <a:t>0.6667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7.9524E-06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129673040"/>
                  </a:ext>
                </a:extLst>
              </a:tr>
              <a:tr h="262996">
                <a:tc>
                  <a:txBody>
                    <a:bodyPr/>
                    <a:lstStyle/>
                    <a:p>
                      <a:pPr algn="r" fontAlgn="b"/>
                      <a:r>
                        <a:rPr lang="en-US" altLang="zh-CN" sz="1100" u="none" strike="noStrike">
                          <a:effectLst/>
                        </a:rPr>
                        <a:t>0.6656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2.9584E-06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452331575"/>
                  </a:ext>
                </a:extLst>
              </a:tr>
              <a:tr h="262996">
                <a:tc>
                  <a:txBody>
                    <a:bodyPr/>
                    <a:lstStyle/>
                    <a:p>
                      <a:pPr algn="r" fontAlgn="b"/>
                      <a:r>
                        <a:rPr lang="en-US" altLang="zh-CN" sz="1100" u="none" strike="noStrike">
                          <a:effectLst/>
                        </a:rPr>
                        <a:t>0.6601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1.42884E-05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885325845"/>
                  </a:ext>
                </a:extLst>
              </a:tr>
              <a:tr h="262996">
                <a:tc>
                  <a:txBody>
                    <a:bodyPr/>
                    <a:lstStyle/>
                    <a:p>
                      <a:pPr algn="r" fontAlgn="b"/>
                      <a:r>
                        <a:rPr lang="en-US" altLang="zh-CN" sz="1100" u="none" strike="noStrike">
                          <a:effectLst/>
                        </a:rPr>
                        <a:t>0.6666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7.3984E-06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2651158216"/>
                  </a:ext>
                </a:extLst>
              </a:tr>
              <a:tr h="262996">
                <a:tc>
                  <a:txBody>
                    <a:bodyPr/>
                    <a:lstStyle/>
                    <a:p>
                      <a:pPr algn="r" fontAlgn="b"/>
                      <a:r>
                        <a:rPr lang="en-US" altLang="zh-CN" sz="1100" u="none" strike="noStrike">
                          <a:effectLst/>
                        </a:rPr>
                        <a:t>0.6648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8.464E-07</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2058574823"/>
                  </a:ext>
                </a:extLst>
              </a:tr>
              <a:tr h="262996">
                <a:tc>
                  <a:txBody>
                    <a:bodyPr/>
                    <a:lstStyle/>
                    <a:p>
                      <a:pPr algn="r" fontAlgn="b"/>
                      <a:r>
                        <a:rPr lang="en-US" altLang="zh-CN" sz="1100" u="none" strike="noStrike">
                          <a:effectLst/>
                        </a:rPr>
                        <a:t>0.6627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1.3924E-06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223456398"/>
                  </a:ext>
                </a:extLst>
              </a:tr>
              <a:tr h="262996">
                <a:tc>
                  <a:txBody>
                    <a:bodyPr/>
                    <a:lstStyle/>
                    <a:p>
                      <a:pPr algn="r" fontAlgn="b"/>
                      <a:r>
                        <a:rPr lang="en-US" altLang="zh-CN" sz="1100" u="none" strike="noStrike">
                          <a:effectLst/>
                        </a:rPr>
                        <a:t>0.6615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1100" u="none" strike="noStrike">
                          <a:effectLst/>
                        </a:rPr>
                        <a:t>5.6644E-06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746377404"/>
                  </a:ext>
                </a:extLst>
              </a:tr>
              <a:tr h="262996">
                <a:tc>
                  <a:txBody>
                    <a:bodyPr/>
                    <a:lstStyle/>
                    <a:p>
                      <a:pPr algn="r" fontAlgn="b"/>
                      <a:r>
                        <a:rPr lang="en-US" altLang="zh-CN" sz="1100" u="none" strike="noStrike">
                          <a:effectLst/>
                        </a:rPr>
                        <a:t>0.66388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3230200049"/>
                  </a:ext>
                </a:extLst>
              </a:tr>
            </a:tbl>
          </a:graphicData>
        </a:graphic>
      </p:graphicFrame>
      <p:graphicFrame>
        <p:nvGraphicFramePr>
          <p:cNvPr id="4" name="表格 3">
            <a:extLst>
              <a:ext uri="{FF2B5EF4-FFF2-40B4-BE49-F238E27FC236}">
                <a16:creationId xmlns:a16="http://schemas.microsoft.com/office/drawing/2014/main" id="{48C02B0A-50AB-1233-05B0-50DCBBD4E282}"/>
              </a:ext>
            </a:extLst>
          </p:cNvPr>
          <p:cNvGraphicFramePr>
            <a:graphicFrameLocks noGrp="1"/>
          </p:cNvGraphicFramePr>
          <p:nvPr>
            <p:extLst>
              <p:ext uri="{D42A27DB-BD31-4B8C-83A1-F6EECF244321}">
                <p14:modId xmlns:p14="http://schemas.microsoft.com/office/powerpoint/2010/main" val="1090746906"/>
              </p:ext>
            </p:extLst>
          </p:nvPr>
        </p:nvGraphicFramePr>
        <p:xfrm>
          <a:off x="381000" y="4804349"/>
          <a:ext cx="11023601" cy="1317755"/>
        </p:xfrm>
        <a:graphic>
          <a:graphicData uri="http://schemas.openxmlformats.org/drawingml/2006/table">
            <a:tbl>
              <a:tblPr>
                <a:tableStyleId>{5C22544A-7EE6-4342-B048-85BDC9FD1C3A}</a:tableStyleId>
              </a:tblPr>
              <a:tblGrid>
                <a:gridCol w="1742332">
                  <a:extLst>
                    <a:ext uri="{9D8B030D-6E8A-4147-A177-3AD203B41FA5}">
                      <a16:colId xmlns:a16="http://schemas.microsoft.com/office/drawing/2014/main" val="482417468"/>
                    </a:ext>
                  </a:extLst>
                </a:gridCol>
                <a:gridCol w="2512979">
                  <a:extLst>
                    <a:ext uri="{9D8B030D-6E8A-4147-A177-3AD203B41FA5}">
                      <a16:colId xmlns:a16="http://schemas.microsoft.com/office/drawing/2014/main" val="3800422034"/>
                    </a:ext>
                  </a:extLst>
                </a:gridCol>
                <a:gridCol w="2512979">
                  <a:extLst>
                    <a:ext uri="{9D8B030D-6E8A-4147-A177-3AD203B41FA5}">
                      <a16:colId xmlns:a16="http://schemas.microsoft.com/office/drawing/2014/main" val="321061023"/>
                    </a:ext>
                  </a:extLst>
                </a:gridCol>
                <a:gridCol w="2512979">
                  <a:extLst>
                    <a:ext uri="{9D8B030D-6E8A-4147-A177-3AD203B41FA5}">
                      <a16:colId xmlns:a16="http://schemas.microsoft.com/office/drawing/2014/main" val="2375271429"/>
                    </a:ext>
                  </a:extLst>
                </a:gridCol>
                <a:gridCol w="1742332">
                  <a:extLst>
                    <a:ext uri="{9D8B030D-6E8A-4147-A177-3AD203B41FA5}">
                      <a16:colId xmlns:a16="http://schemas.microsoft.com/office/drawing/2014/main" val="3800665881"/>
                    </a:ext>
                  </a:extLst>
                </a:gridCol>
              </a:tblGrid>
              <a:tr h="680015">
                <a:tc>
                  <a:txBody>
                    <a:bodyPr/>
                    <a:lstStyle/>
                    <a:p>
                      <a:pPr algn="l" fontAlgn="b"/>
                      <a:r>
                        <a:rPr lang="en-US" sz="2800" u="none" strike="noStrike">
                          <a:effectLst/>
                        </a:rPr>
                        <a:t>n=d2/d1</a:t>
                      </a:r>
                      <a:endParaRPr 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2800" u="none" strike="noStrike">
                          <a:effectLst/>
                        </a:rPr>
                        <a:t>n1</a:t>
                      </a:r>
                      <a:endParaRPr 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2800" u="none" strike="noStrike" dirty="0">
                          <a:effectLst/>
                        </a:rPr>
                        <a:t>n2</a:t>
                      </a:r>
                      <a:endParaRPr 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2800" u="none" strike="noStrike">
                          <a:effectLst/>
                        </a:rPr>
                        <a:t>E(%)</a:t>
                      </a:r>
                      <a:endParaRPr 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l" fontAlgn="b"/>
                      <a:r>
                        <a:rPr lang="en-US" sz="2800" u="none" strike="noStrike" dirty="0" err="1">
                          <a:effectLst/>
                        </a:rPr>
                        <a:t>uE</a:t>
                      </a:r>
                      <a:endParaRPr 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1658264616"/>
                  </a:ext>
                </a:extLst>
              </a:tr>
              <a:tr h="637740">
                <a:tc>
                  <a:txBody>
                    <a:bodyPr/>
                    <a:lstStyle/>
                    <a:p>
                      <a:pPr algn="r" fontAlgn="b"/>
                      <a:r>
                        <a:rPr lang="en-US" altLang="zh-CN" sz="2800" u="none" strike="noStrike">
                          <a:effectLst/>
                        </a:rPr>
                        <a:t>1.330286</a:t>
                      </a:r>
                      <a:endParaRPr lang="en-US" altLang="zh-CN"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2800" u="none" strike="noStrike">
                          <a:effectLst/>
                        </a:rPr>
                        <a:t>7.33842E-05</a:t>
                      </a:r>
                      <a:endParaRPr lang="en-US"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sz="2800" u="none" strike="noStrike" dirty="0">
                          <a:effectLst/>
                        </a:rPr>
                        <a:t>4.1468E-05</a:t>
                      </a:r>
                      <a:endParaRPr lang="en-US"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altLang="zh-CN" sz="2800" u="none" strike="noStrike">
                          <a:effectLst/>
                        </a:rPr>
                        <a:t>0.008056096</a:t>
                      </a:r>
                      <a:endParaRPr lang="en-US" altLang="zh-CN" sz="28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b"/>
                </a:tc>
                <a:tc>
                  <a:txBody>
                    <a:bodyPr/>
                    <a:lstStyle/>
                    <a:p>
                      <a:pPr algn="r" fontAlgn="b"/>
                      <a:r>
                        <a:rPr lang="en-US" altLang="zh-CN" sz="2800" u="none" strike="noStrike" dirty="0">
                          <a:effectLst/>
                        </a:rPr>
                        <a:t>0.010717</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b"/>
                </a:tc>
                <a:extLst>
                  <a:ext uri="{0D108BD9-81ED-4DB2-BD59-A6C34878D82A}">
                    <a16:rowId xmlns:a16="http://schemas.microsoft.com/office/drawing/2014/main" val="1321518321"/>
                  </a:ext>
                </a:extLst>
              </a:tr>
            </a:tbl>
          </a:graphicData>
        </a:graphic>
      </p:graphicFrame>
      <p:sp>
        <p:nvSpPr>
          <p:cNvPr id="5" name="文本框 4">
            <a:extLst>
              <a:ext uri="{FF2B5EF4-FFF2-40B4-BE49-F238E27FC236}">
                <a16:creationId xmlns:a16="http://schemas.microsoft.com/office/drawing/2014/main" id="{CD346FCB-E200-8AFC-63C3-34BFE18C3004}"/>
              </a:ext>
            </a:extLst>
          </p:cNvPr>
          <p:cNvSpPr txBox="1"/>
          <p:nvPr/>
        </p:nvSpPr>
        <p:spPr>
          <a:xfrm>
            <a:off x="2826223" y="6234440"/>
            <a:ext cx="5994400" cy="523220"/>
          </a:xfrm>
          <a:prstGeom prst="rect">
            <a:avLst/>
          </a:prstGeom>
          <a:noFill/>
        </p:spPr>
        <p:txBody>
          <a:bodyPr wrap="square" rtlCol="0">
            <a:spAutoFit/>
          </a:bodyPr>
          <a:lstStyle/>
          <a:p>
            <a:r>
              <a:rPr lang="en-US" altLang="zh-CN" sz="2800" dirty="0"/>
              <a:t>n(</a:t>
            </a:r>
            <a:r>
              <a:rPr lang="en-US" altLang="zh-CN" sz="2800" dirty="0" err="1"/>
              <a:t>Ue</a:t>
            </a:r>
            <a:r>
              <a:rPr lang="en-US" altLang="zh-CN" sz="2800" dirty="0"/>
              <a:t>)=1.330(0.011)</a:t>
            </a:r>
            <a:endParaRPr lang="zh-CN" altLang="en-US" sz="2800" dirty="0"/>
          </a:p>
        </p:txBody>
      </p:sp>
    </p:spTree>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82000"/>
          </a:blip>
          <a:stretch>
            <a:fillRect l="-15000" t="-9000" r="-4000" b="-1000"/>
          </a:stretch>
        </a:blipFill>
        <a:effectLst/>
      </p:bgPr>
    </p:bg>
    <p:spTree>
      <p:nvGrpSpPr>
        <p:cNvPr id="1" name=""/>
        <p:cNvGrpSpPr/>
        <p:nvPr/>
      </p:nvGrpSpPr>
      <p:grpSpPr>
        <a:xfrm>
          <a:off x="0" y="0"/>
          <a:ext cx="0" cy="0"/>
          <a:chOff x="0" y="0"/>
          <a:chExt cx="0" cy="0"/>
        </a:xfrm>
      </p:grpSpPr>
      <p:grpSp>
        <p:nvGrpSpPr>
          <p:cNvPr id="125" name="组合 13"/>
          <p:cNvGrpSpPr/>
          <p:nvPr/>
        </p:nvGrpSpPr>
        <p:grpSpPr>
          <a:xfrm>
            <a:off x="695325" y="2082799"/>
            <a:ext cx="3830902" cy="1247538"/>
            <a:chOff x="695324" y="2082338"/>
            <a:chExt cx="3545903" cy="1247874"/>
          </a:xfrm>
        </p:grpSpPr>
        <p:sp>
          <p:nvSpPr>
            <p:cNvPr id="1048824" name="稻壳儿春秋广告/盗版必究        原创来源：http://chn.docer.com/works?userid=199329941#!/work_time"/>
            <p:cNvSpPr txBox="1"/>
            <p:nvPr/>
          </p:nvSpPr>
          <p:spPr>
            <a:xfrm flipH="1">
              <a:off x="695324" y="2806851"/>
              <a:ext cx="3545903" cy="523361"/>
            </a:xfrm>
            <a:prstGeom prst="rect">
              <a:avLst/>
            </a:prstGeom>
            <a:noFill/>
            <a:ln w="9525">
              <a:noFill/>
            </a:ln>
          </p:spPr>
          <p:txBody>
            <a:bodyPr wrap="square" anchor="t">
              <a:spAutoFit/>
            </a:bodyPr>
            <a:lstStyle/>
            <a:p>
              <a:r>
                <a:rPr lang="zh-CN" altLang="en-US" sz="2800" b="1" dirty="0">
                  <a:solidFill>
                    <a:srgbClr val="2D3E50"/>
                  </a:solidFill>
                  <a:latin typeface="黑体" pitchFamily="49" charset="-122"/>
                  <a:ea typeface="黑体" pitchFamily="49" charset="-122"/>
                  <a:sym typeface="SimSun-ExtB" panose="02010609060101010101" pitchFamily="49" charset="-122"/>
                </a:rPr>
                <a:t>分析总结</a:t>
              </a:r>
              <a:endParaRPr lang="en-US" altLang="zh-CN" sz="2800" b="1" dirty="0">
                <a:solidFill>
                  <a:srgbClr val="2D3E50"/>
                </a:solidFill>
                <a:latin typeface="黑体" pitchFamily="49" charset="-122"/>
                <a:ea typeface="黑体" pitchFamily="49" charset="-122"/>
                <a:sym typeface="SimSun-ExtB" panose="02010609060101010101" pitchFamily="49" charset="-122"/>
              </a:endParaRPr>
            </a:p>
          </p:txBody>
        </p:sp>
        <p:sp>
          <p:nvSpPr>
            <p:cNvPr id="1048825" name="稻壳儿春秋广告/盗版必究        原创来源：http://chn.docer.com/works?userid=199329941#!/work_time"/>
            <p:cNvSpPr txBox="1"/>
            <p:nvPr/>
          </p:nvSpPr>
          <p:spPr>
            <a:xfrm flipH="1">
              <a:off x="695324" y="2082338"/>
              <a:ext cx="2778958" cy="707886"/>
            </a:xfrm>
            <a:prstGeom prst="rect">
              <a:avLst/>
            </a:prstGeom>
            <a:noFill/>
            <a:ln w="9525">
              <a:noFill/>
            </a:ln>
          </p:spPr>
          <p:txBody>
            <a:bodyPr wrap="square" anchor="t">
              <a:spAutoFit/>
            </a:bodyPr>
            <a:lstStyle/>
            <a:p>
              <a:r>
                <a:rPr lang="en-US" altLang="zh-CN" sz="4000" b="1" dirty="0">
                  <a:gradFill>
                    <a:gsLst>
                      <a:gs pos="0">
                        <a:srgbClr val="012D86"/>
                      </a:gs>
                      <a:gs pos="100000">
                        <a:srgbClr val="0E2557"/>
                      </a:gs>
                    </a:gsLst>
                    <a:lin scaled="0"/>
                  </a:gradFill>
                  <a:latin typeface="SimSun-ExtB" panose="02010609060101010101" pitchFamily="49" charset="-122"/>
                  <a:ea typeface="微软雅黑 Light" panose="020B0502040204020203" pitchFamily="34" charset="-122"/>
                  <a:sym typeface="SimSun-ExtB" panose="02010609060101010101" pitchFamily="49" charset="-122"/>
                </a:rPr>
                <a:t>PART 04</a:t>
              </a:r>
            </a:p>
          </p:txBody>
        </p:sp>
      </p:grpSp>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39000"/>
          </a:blip>
          <a:stretch>
            <a:fillRect l="-5000" t="-9000" r="-10000" b="-13000"/>
          </a:stretch>
        </a:blipFill>
        <a:effectLst/>
      </p:bgPr>
    </p:bg>
    <p:spTree>
      <p:nvGrpSpPr>
        <p:cNvPr id="1" name=""/>
        <p:cNvGrpSpPr/>
        <p:nvPr/>
      </p:nvGrpSpPr>
      <p:grpSpPr>
        <a:xfrm>
          <a:off x="0" y="0"/>
          <a:ext cx="0" cy="0"/>
          <a:chOff x="0" y="0"/>
          <a:chExt cx="0" cy="0"/>
        </a:xfrm>
      </p:grpSpPr>
      <p:pic>
        <p:nvPicPr>
          <p:cNvPr id="2097174" name="图片 7" descr="C:\Users\dell\Desktop\竖版-20.jpg竖版-20"/>
          <p:cNvPicPr>
            <a:picLocks noChangeAspect="1"/>
          </p:cNvPicPr>
          <p:nvPr/>
        </p:nvPicPr>
        <p:blipFill>
          <a:blip r:embed="rId3" cstate="print"/>
          <a:srcRect/>
          <a:stretch>
            <a:fillRect/>
          </a:stretch>
        </p:blipFill>
        <p:spPr>
          <a:xfrm rot="-10800000" flipV="1">
            <a:off x="9242629" y="488136"/>
            <a:ext cx="1550035" cy="2284628"/>
          </a:xfrm>
          <a:prstGeom prst="rect">
            <a:avLst/>
          </a:prstGeom>
          <a:noFill/>
          <a:ln w="9525">
            <a:noFill/>
          </a:ln>
        </p:spPr>
      </p:pic>
      <p:pic>
        <p:nvPicPr>
          <p:cNvPr id="2097175" name="图片 4" descr="C:\Users\dell\Desktop\竖版-3.jpg竖版-3"/>
          <p:cNvPicPr>
            <a:picLocks noChangeAspect="1"/>
          </p:cNvPicPr>
          <p:nvPr/>
        </p:nvPicPr>
        <p:blipFill>
          <a:blip r:embed="rId4" cstate="print"/>
          <a:srcRect/>
          <a:stretch>
            <a:fillRect/>
          </a:stretch>
        </p:blipFill>
        <p:spPr>
          <a:xfrm>
            <a:off x="7076963" y="487500"/>
            <a:ext cx="1550670" cy="2286207"/>
          </a:xfrm>
          <a:prstGeom prst="rect">
            <a:avLst/>
          </a:prstGeom>
          <a:noFill/>
          <a:ln w="9525">
            <a:noFill/>
          </a:ln>
        </p:spPr>
      </p:pic>
      <p:pic>
        <p:nvPicPr>
          <p:cNvPr id="2097176" name="图片 2" descr="C:\Users\dell\Desktop\竖版-5.jpg竖版-5"/>
          <p:cNvPicPr>
            <a:picLocks noChangeAspect="1"/>
          </p:cNvPicPr>
          <p:nvPr/>
        </p:nvPicPr>
        <p:blipFill>
          <a:blip r:embed="rId5" cstate="print"/>
          <a:srcRect/>
          <a:stretch>
            <a:fillRect/>
          </a:stretch>
        </p:blipFill>
        <p:spPr>
          <a:xfrm>
            <a:off x="4836365" y="487500"/>
            <a:ext cx="1533525" cy="2260419"/>
          </a:xfrm>
          <a:prstGeom prst="rect">
            <a:avLst/>
          </a:prstGeom>
          <a:noFill/>
          <a:ln w="9525">
            <a:noFill/>
          </a:ln>
        </p:spPr>
      </p:pic>
      <p:grpSp>
        <p:nvGrpSpPr>
          <p:cNvPr id="140" name="组合 19"/>
          <p:cNvGrpSpPr/>
          <p:nvPr/>
        </p:nvGrpSpPr>
        <p:grpSpPr>
          <a:xfrm>
            <a:off x="2429135" y="3208545"/>
            <a:ext cx="2480294" cy="1905981"/>
            <a:chOff x="878202" y="4319748"/>
            <a:chExt cx="10442940" cy="1905232"/>
          </a:xfrm>
        </p:grpSpPr>
        <p:sp>
          <p:nvSpPr>
            <p:cNvPr id="1048853" name="文本框 20"/>
            <p:cNvSpPr txBox="1"/>
            <p:nvPr/>
          </p:nvSpPr>
          <p:spPr>
            <a:xfrm>
              <a:off x="921746" y="4319748"/>
              <a:ext cx="10399396" cy="400110"/>
            </a:xfrm>
            <a:prstGeom prst="rect">
              <a:avLst/>
            </a:prstGeom>
            <a:noFill/>
            <a:ln w="9525">
              <a:noFill/>
            </a:ln>
          </p:spPr>
          <p:txBody>
            <a:bodyPr wrap="square" anchor="t">
              <a:spAutoFit/>
            </a:bodyPr>
            <a:lstStyle/>
            <a:p>
              <a:r>
                <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rPr>
                <a:t>优势</a:t>
              </a:r>
            </a:p>
          </p:txBody>
        </p:sp>
        <p:sp>
          <p:nvSpPr>
            <p:cNvPr id="1048854" name="文本框 21"/>
            <p:cNvSpPr txBox="1"/>
            <p:nvPr/>
          </p:nvSpPr>
          <p:spPr>
            <a:xfrm>
              <a:off x="878202" y="4712724"/>
              <a:ext cx="10442940" cy="1512256"/>
            </a:xfrm>
            <a:prstGeom prst="rect">
              <a:avLst/>
            </a:prstGeom>
            <a:noFill/>
          </p:spPr>
          <p:txBody>
            <a:bodyPr wrap="square" rtlCol="0">
              <a:spAutoFit/>
            </a:bodyPr>
            <a:lstStyle/>
            <a:p>
              <a:pPr marL="171450" indent="-171450" fontAlgn="auto">
                <a:lnSpc>
                  <a:spcPct val="200000"/>
                </a:lnSpc>
                <a:buFont typeface="Wingdings" panose="05000000000000000000" pitchFamily="2" charset="2"/>
                <a:buChar char="u"/>
              </a:pPr>
              <a:r>
                <a:rPr lang="zh-CN" altLang="en-US" sz="12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高精度</a:t>
              </a:r>
              <a:endParaRPr lang="en-US" altLang="zh-CN" sz="12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a:p>
              <a:pPr marL="171450" indent="-171450" fontAlgn="auto">
                <a:lnSpc>
                  <a:spcPct val="200000"/>
                </a:lnSpc>
                <a:buFont typeface="Wingdings" panose="05000000000000000000" pitchFamily="2" charset="2"/>
                <a:buChar char="u"/>
              </a:pPr>
              <a:r>
                <a:rPr lang="zh-CN" altLang="en-US" sz="12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快速测量</a:t>
              </a:r>
            </a:p>
            <a:p>
              <a:pPr marL="171450" indent="-171450" fontAlgn="auto">
                <a:lnSpc>
                  <a:spcPct val="200000"/>
                </a:lnSpc>
                <a:buFont typeface="Wingdings" panose="05000000000000000000" pitchFamily="2" charset="2"/>
                <a:buChar char="u"/>
              </a:pPr>
              <a:r>
                <a:rPr lang="zh-CN" altLang="en-US" sz="12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适用范围广</a:t>
              </a:r>
              <a:endParaRPr lang="en-US" altLang="zh-CN" sz="12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a:p>
              <a:pPr marL="171450" indent="-171450" fontAlgn="auto">
                <a:lnSpc>
                  <a:spcPct val="200000"/>
                </a:lnSpc>
                <a:buFont typeface="Wingdings" panose="05000000000000000000" pitchFamily="2" charset="2"/>
                <a:buChar char="u"/>
              </a:pPr>
              <a:r>
                <a:rPr lang="zh-CN" altLang="en-US" sz="12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可靠性高</a:t>
              </a:r>
              <a:endParaRPr lang="en-US" altLang="zh-CN" sz="12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grpSp>
      <p:sp>
        <p:nvSpPr>
          <p:cNvPr id="1048856" name="燕尾形 9"/>
          <p:cNvSpPr/>
          <p:nvPr/>
        </p:nvSpPr>
        <p:spPr>
          <a:xfrm>
            <a:off x="849630" y="494030"/>
            <a:ext cx="812800" cy="340360"/>
          </a:xfrm>
          <a:prstGeom prst="chevr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57" name="文本框 39"/>
          <p:cNvSpPr txBox="1"/>
          <p:nvPr/>
        </p:nvSpPr>
        <p:spPr>
          <a:xfrm>
            <a:off x="1783080" y="361950"/>
            <a:ext cx="4130675" cy="585788"/>
          </a:xfrm>
          <a:prstGeom prst="rect">
            <a:avLst/>
          </a:prstGeom>
          <a:noFill/>
          <a:ln w="9525">
            <a:noFill/>
          </a:ln>
        </p:spPr>
        <p:txBody>
          <a:bodyPr wrap="square" anchor="t">
            <a:spAutoFit/>
          </a:bodyPr>
          <a:lstStyle/>
          <a:p>
            <a:r>
              <a:rPr lang="zh-CN" altLang="en-US" sz="3200" b="1" dirty="0">
                <a:solidFill>
                  <a:srgbClr val="2D3E50"/>
                </a:solidFill>
                <a:latin typeface="黑体" pitchFamily="49" charset="-122"/>
                <a:ea typeface="黑体" pitchFamily="49" charset="-122"/>
                <a:sym typeface="SimSun-ExtB" panose="02010609060101010101" pitchFamily="49" charset="-122"/>
              </a:rPr>
              <a:t>优势与不足</a:t>
            </a:r>
          </a:p>
        </p:txBody>
      </p:sp>
      <p:grpSp>
        <p:nvGrpSpPr>
          <p:cNvPr id="2" name="组合 19">
            <a:extLst>
              <a:ext uri="{FF2B5EF4-FFF2-40B4-BE49-F238E27FC236}">
                <a16:creationId xmlns:a16="http://schemas.microsoft.com/office/drawing/2014/main" id="{FC4C19DE-3DB4-00DC-1388-C20C0F3C0A12}"/>
              </a:ext>
            </a:extLst>
          </p:cNvPr>
          <p:cNvGrpSpPr/>
          <p:nvPr/>
        </p:nvGrpSpPr>
        <p:grpSpPr>
          <a:xfrm>
            <a:off x="5129743" y="3208546"/>
            <a:ext cx="2480294" cy="1167317"/>
            <a:chOff x="878202" y="4319748"/>
            <a:chExt cx="10442940" cy="1166858"/>
          </a:xfrm>
        </p:grpSpPr>
        <p:sp>
          <p:nvSpPr>
            <p:cNvPr id="3" name="文本框 20">
              <a:extLst>
                <a:ext uri="{FF2B5EF4-FFF2-40B4-BE49-F238E27FC236}">
                  <a16:creationId xmlns:a16="http://schemas.microsoft.com/office/drawing/2014/main" id="{5EE301F6-FAA3-77D1-5A28-615B65F8637B}"/>
                </a:ext>
              </a:extLst>
            </p:cNvPr>
            <p:cNvSpPr txBox="1"/>
            <p:nvPr/>
          </p:nvSpPr>
          <p:spPr>
            <a:xfrm>
              <a:off x="921746" y="4319748"/>
              <a:ext cx="10399396" cy="400110"/>
            </a:xfrm>
            <a:prstGeom prst="rect">
              <a:avLst/>
            </a:prstGeom>
            <a:noFill/>
            <a:ln w="9525">
              <a:noFill/>
            </a:ln>
          </p:spPr>
          <p:txBody>
            <a:bodyPr wrap="square" anchor="t">
              <a:spAutoFit/>
            </a:bodyPr>
            <a:lstStyle/>
            <a:p>
              <a:r>
                <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rPr>
                <a:t>不足</a:t>
              </a:r>
            </a:p>
          </p:txBody>
        </p:sp>
        <p:sp>
          <p:nvSpPr>
            <p:cNvPr id="4" name="文本框 21">
              <a:extLst>
                <a:ext uri="{FF2B5EF4-FFF2-40B4-BE49-F238E27FC236}">
                  <a16:creationId xmlns:a16="http://schemas.microsoft.com/office/drawing/2014/main" id="{5A0B4B2E-E2AD-AB77-A5FC-4BBFEF609B58}"/>
                </a:ext>
              </a:extLst>
            </p:cNvPr>
            <p:cNvSpPr txBox="1"/>
            <p:nvPr/>
          </p:nvSpPr>
          <p:spPr>
            <a:xfrm>
              <a:off x="878202" y="4712724"/>
              <a:ext cx="10442940" cy="773882"/>
            </a:xfrm>
            <a:prstGeom prst="rect">
              <a:avLst/>
            </a:prstGeom>
            <a:noFill/>
          </p:spPr>
          <p:txBody>
            <a:bodyPr wrap="square" rtlCol="0">
              <a:spAutoFit/>
            </a:bodyPr>
            <a:lstStyle/>
            <a:p>
              <a:pPr marL="171450" indent="-171450" fontAlgn="auto">
                <a:lnSpc>
                  <a:spcPct val="200000"/>
                </a:lnSpc>
                <a:buFont typeface="Wingdings" panose="05000000000000000000" pitchFamily="2" charset="2"/>
                <a:buChar char="u"/>
              </a:pPr>
              <a:r>
                <a:rPr lang="zh-CN" altLang="en-US" sz="12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光功率与腔体尺寸的限制</a:t>
              </a:r>
              <a:endParaRPr lang="en-US" altLang="zh-CN" sz="12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a:p>
              <a:pPr marL="171450" indent="-171450" fontAlgn="auto">
                <a:lnSpc>
                  <a:spcPct val="200000"/>
                </a:lnSpc>
                <a:buFont typeface="Wingdings" panose="05000000000000000000" pitchFamily="2" charset="2"/>
                <a:buChar char="u"/>
              </a:pPr>
              <a:r>
                <a:rPr lang="zh-CN" altLang="en-US" sz="12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波前失真</a:t>
              </a:r>
              <a:endParaRPr lang="en-US" altLang="zh-CN" sz="12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grpSp>
      <p:grpSp>
        <p:nvGrpSpPr>
          <p:cNvPr id="5" name="组合 19">
            <a:extLst>
              <a:ext uri="{FF2B5EF4-FFF2-40B4-BE49-F238E27FC236}">
                <a16:creationId xmlns:a16="http://schemas.microsoft.com/office/drawing/2014/main" id="{58129C1F-D3E0-53D6-1AE0-F511FE7CEB47}"/>
              </a:ext>
            </a:extLst>
          </p:cNvPr>
          <p:cNvGrpSpPr/>
          <p:nvPr/>
        </p:nvGrpSpPr>
        <p:grpSpPr>
          <a:xfrm>
            <a:off x="8627633" y="3208547"/>
            <a:ext cx="2480294" cy="1887066"/>
            <a:chOff x="878202" y="4319748"/>
            <a:chExt cx="10442940" cy="1886324"/>
          </a:xfrm>
        </p:grpSpPr>
        <p:sp>
          <p:nvSpPr>
            <p:cNvPr id="6" name="文本框 20">
              <a:extLst>
                <a:ext uri="{FF2B5EF4-FFF2-40B4-BE49-F238E27FC236}">
                  <a16:creationId xmlns:a16="http://schemas.microsoft.com/office/drawing/2014/main" id="{592A3E12-53DE-AF79-160F-782629DA161D}"/>
                </a:ext>
              </a:extLst>
            </p:cNvPr>
            <p:cNvSpPr txBox="1"/>
            <p:nvPr/>
          </p:nvSpPr>
          <p:spPr>
            <a:xfrm>
              <a:off x="921746" y="4319748"/>
              <a:ext cx="10399396" cy="400110"/>
            </a:xfrm>
            <a:prstGeom prst="rect">
              <a:avLst/>
            </a:prstGeom>
            <a:noFill/>
            <a:ln w="9525">
              <a:noFill/>
            </a:ln>
          </p:spPr>
          <p:txBody>
            <a:bodyPr wrap="square" anchor="t">
              <a:spAutoFit/>
            </a:bodyPr>
            <a:lstStyle/>
            <a:p>
              <a:r>
                <a:rPr lang="zh-CN" altLang="en-US" sz="2000" b="1" dirty="0">
                  <a:solidFill>
                    <a:srgbClr val="121218"/>
                  </a:solidFill>
                  <a:latin typeface="华文楷体" panose="02010600040101010101" pitchFamily="2" charset="-122"/>
                  <a:ea typeface="华文楷体" panose="02010600040101010101" pitchFamily="2" charset="-122"/>
                  <a:sym typeface="SimSun-ExtB" panose="02010609060101010101" pitchFamily="49" charset="-122"/>
                </a:rPr>
                <a:t>优化思路</a:t>
              </a:r>
            </a:p>
          </p:txBody>
        </p:sp>
        <p:sp>
          <p:nvSpPr>
            <p:cNvPr id="7" name="文本框 21">
              <a:extLst>
                <a:ext uri="{FF2B5EF4-FFF2-40B4-BE49-F238E27FC236}">
                  <a16:creationId xmlns:a16="http://schemas.microsoft.com/office/drawing/2014/main" id="{4E01DAE3-2D14-16FC-A05C-D09217E25635}"/>
                </a:ext>
              </a:extLst>
            </p:cNvPr>
            <p:cNvSpPr txBox="1"/>
            <p:nvPr/>
          </p:nvSpPr>
          <p:spPr>
            <a:xfrm>
              <a:off x="878202" y="4712724"/>
              <a:ext cx="10442940" cy="1493348"/>
            </a:xfrm>
            <a:prstGeom prst="rect">
              <a:avLst/>
            </a:prstGeom>
            <a:noFill/>
          </p:spPr>
          <p:txBody>
            <a:bodyPr wrap="square" rtlCol="0">
              <a:spAutoFit/>
            </a:bodyPr>
            <a:lstStyle/>
            <a:p>
              <a:pPr marL="171450" indent="-171450" fontAlgn="auto">
                <a:lnSpc>
                  <a:spcPct val="200000"/>
                </a:lnSpc>
                <a:buFont typeface="Wingdings" panose="05000000000000000000" pitchFamily="2" charset="2"/>
                <a:buChar char="u"/>
              </a:pPr>
              <a:r>
                <a:rPr lang="zh-CN" altLang="en-US" sz="16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优化测量条件</a:t>
              </a:r>
              <a:endParaRPr lang="en-US" altLang="zh-CN" sz="16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a:p>
              <a:pPr marL="171450" indent="-171450" fontAlgn="auto">
                <a:lnSpc>
                  <a:spcPct val="200000"/>
                </a:lnSpc>
                <a:buFont typeface="Wingdings" panose="05000000000000000000" pitchFamily="2" charset="2"/>
                <a:buChar char="u"/>
              </a:pPr>
              <a:r>
                <a:rPr lang="zh-CN" altLang="en-US" sz="16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消除波前失真</a:t>
              </a:r>
              <a:endParaRPr lang="en-US" altLang="zh-CN" sz="16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a:p>
              <a:pPr marL="171450" indent="-171450" fontAlgn="auto">
                <a:lnSpc>
                  <a:spcPct val="200000"/>
                </a:lnSpc>
                <a:buFont typeface="Wingdings" panose="05000000000000000000" pitchFamily="2" charset="2"/>
                <a:buChar char="u"/>
              </a:pPr>
              <a:r>
                <a:rPr lang="zh-CN" altLang="en-US" sz="16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增加样品数量</a:t>
              </a:r>
            </a:p>
          </p:txBody>
        </p:sp>
      </p:gr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4"/>
          <p:cNvGrpSpPr/>
          <p:nvPr/>
        </p:nvGrpSpPr>
        <p:grpSpPr>
          <a:xfrm>
            <a:off x="900113" y="1887538"/>
            <a:ext cx="10391775" cy="3422164"/>
            <a:chOff x="733795" y="1993533"/>
            <a:chExt cx="10391406" cy="3422895"/>
          </a:xfrm>
        </p:grpSpPr>
        <p:grpSp>
          <p:nvGrpSpPr>
            <p:cNvPr id="83" name="组合 2"/>
            <p:cNvGrpSpPr/>
            <p:nvPr/>
          </p:nvGrpSpPr>
          <p:grpSpPr>
            <a:xfrm>
              <a:off x="733795" y="1993533"/>
              <a:ext cx="10391406" cy="2935107"/>
              <a:chOff x="1158338" y="1721391"/>
              <a:chExt cx="9542319" cy="2935107"/>
            </a:xfrm>
          </p:grpSpPr>
          <p:grpSp>
            <p:nvGrpSpPr>
              <p:cNvPr id="84" name="Group 1294"/>
              <p:cNvGrpSpPr/>
              <p:nvPr/>
            </p:nvGrpSpPr>
            <p:grpSpPr>
              <a:xfrm>
                <a:off x="2216231" y="1721391"/>
                <a:ext cx="832035" cy="663058"/>
                <a:chOff x="0" y="0"/>
                <a:chExt cx="1243364" cy="1243364"/>
              </a:xfrm>
            </p:grpSpPr>
            <p:sp>
              <p:nvSpPr>
                <p:cNvPr id="1048680" name="Shape 1290"/>
                <p:cNvSpPr/>
                <p:nvPr/>
              </p:nvSpPr>
              <p:spPr>
                <a:xfrm>
                  <a:off x="0" y="0"/>
                  <a:ext cx="1243364" cy="1243364"/>
                </a:xfrm>
                <a:prstGeom prst="rect">
                  <a:avLst/>
                </a:prstGeom>
                <a:solidFill>
                  <a:srgbClr val="5EB5ED"/>
                </a:solidFill>
                <a:ln w="12700">
                  <a:noFill/>
                </a:ln>
              </p:spPr>
              <p:txBody>
                <a:bodyPr wrap="square" lIns="71430" tIns="71430" rIns="71430" bIns="71430" anchor="ctr"/>
                <a:lstStyle/>
                <a:p>
                  <a:pPr>
                    <a:lnSpc>
                      <a:spcPct val="120000"/>
                    </a:lnSpc>
                  </a:pPr>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grpSp>
              <p:nvGrpSpPr>
                <p:cNvPr id="85" name="Group 1293"/>
                <p:cNvGrpSpPr/>
                <p:nvPr/>
              </p:nvGrpSpPr>
              <p:grpSpPr>
                <a:xfrm>
                  <a:off x="374055" y="351222"/>
                  <a:ext cx="495255" cy="540919"/>
                  <a:chOff x="0" y="0"/>
                  <a:chExt cx="495253" cy="540919"/>
                </a:xfrm>
              </p:grpSpPr>
              <p:sp>
                <p:nvSpPr>
                  <p:cNvPr id="1048681" name="Shape 1291"/>
                  <p:cNvSpPr/>
                  <p:nvPr/>
                </p:nvSpPr>
                <p:spPr>
                  <a:xfrm>
                    <a:off x="107933" y="0"/>
                    <a:ext cx="270131" cy="270131"/>
                  </a:xfrm>
                  <a:custGeom>
                    <a:avLst/>
                    <a:gdLst/>
                    <a:ahLst/>
                    <a:cxnLst>
                      <a:cxn ang="0">
                        <a:pos x="135065" y="135065"/>
                      </a:cxn>
                      <a:cxn ang="5400000">
                        <a:pos x="135065" y="135065"/>
                      </a:cxn>
                      <a:cxn ang="10800000">
                        <a:pos x="135065" y="135065"/>
                      </a:cxn>
                      <a:cxn ang="16200000">
                        <a:pos x="135065" y="135065"/>
                      </a:cxn>
                    </a:cxnLst>
                    <a:rect l="0" t="0" r="r" b="b"/>
                    <a:pathLst>
                      <a:path w="21600" h="2160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rgbClr val="FFFFFF"/>
                  </a:solidFill>
                  <a:ln w="12700">
                    <a:noFill/>
                  </a:ln>
                </p:spPr>
                <p:txBody>
                  <a:bodyPr/>
                  <a:lstStyle/>
                  <a:p>
                    <a:endParaRPr lang="zh-CN" altLang="en-US"/>
                  </a:p>
                </p:txBody>
              </p:sp>
              <p:sp>
                <p:nvSpPr>
                  <p:cNvPr id="1048682" name="Shape 1292"/>
                  <p:cNvSpPr/>
                  <p:nvPr/>
                </p:nvSpPr>
                <p:spPr>
                  <a:xfrm>
                    <a:off x="0" y="248248"/>
                    <a:ext cx="495253" cy="292671"/>
                  </a:xfrm>
                  <a:custGeom>
                    <a:avLst/>
                    <a:gdLst/>
                    <a:ahLst/>
                    <a:cxnLst>
                      <a:cxn ang="0">
                        <a:pos x="247626" y="146335"/>
                      </a:cxn>
                      <a:cxn ang="5400000">
                        <a:pos x="247626" y="146335"/>
                      </a:cxn>
                      <a:cxn ang="10800000">
                        <a:pos x="247626" y="146335"/>
                      </a:cxn>
                      <a:cxn ang="16200000">
                        <a:pos x="247626" y="146335"/>
                      </a:cxn>
                    </a:cxnLst>
                    <a:rect l="0" t="0" r="r" b="b"/>
                    <a:pathLst>
                      <a:path w="21600" h="2160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rgbClr val="FFFFFF"/>
                  </a:solidFill>
                  <a:ln w="12700">
                    <a:noFill/>
                  </a:ln>
                </p:spPr>
                <p:txBody>
                  <a:bodyPr/>
                  <a:lstStyle/>
                  <a:p>
                    <a:endParaRPr lang="zh-CN" altLang="en-US"/>
                  </a:p>
                </p:txBody>
              </p:sp>
            </p:grpSp>
          </p:grpSp>
          <p:sp>
            <p:nvSpPr>
              <p:cNvPr id="1048683" name="Shape 1319"/>
              <p:cNvSpPr/>
              <p:nvPr/>
            </p:nvSpPr>
            <p:spPr>
              <a:xfrm flipV="1">
                <a:off x="3045803" y="2084865"/>
                <a:ext cx="2054707" cy="0"/>
              </a:xfrm>
              <a:prstGeom prst="line">
                <a:avLst/>
              </a:prstGeom>
              <a:ln w="12700" cap="flat" cmpd="sng">
                <a:solidFill>
                  <a:srgbClr val="A6A6A6"/>
                </a:solidFill>
                <a:prstDash val="solid"/>
                <a:miter lim="400000"/>
                <a:headEnd type="none" w="med" len="med"/>
                <a:tailEnd type="triangl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84" name="Shape 1320"/>
              <p:cNvSpPr/>
              <p:nvPr/>
            </p:nvSpPr>
            <p:spPr>
              <a:xfrm flipV="1">
                <a:off x="6342901" y="2084865"/>
                <a:ext cx="2054707" cy="0"/>
              </a:xfrm>
              <a:prstGeom prst="line">
                <a:avLst/>
              </a:prstGeom>
              <a:ln w="12700" cap="flat" cmpd="sng">
                <a:solidFill>
                  <a:srgbClr val="A6A6A6"/>
                </a:solidFill>
                <a:prstDash val="solid"/>
                <a:miter lim="400000"/>
                <a:headEnd type="none" w="med" len="med"/>
                <a:tailEnd type="triangl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85" name="Shape 1328"/>
              <p:cNvSpPr/>
              <p:nvPr/>
            </p:nvSpPr>
            <p:spPr>
              <a:xfrm rot="-10800000" flipH="1">
                <a:off x="9651908" y="2084866"/>
                <a:ext cx="1043515" cy="0"/>
              </a:xfrm>
              <a:prstGeom prst="line">
                <a:avLst/>
              </a:prstGeom>
              <a:ln w="12700" cap="flat" cmpd="sng">
                <a:solidFill>
                  <a:srgbClr val="A6A6A6"/>
                </a:solidFill>
                <a:prstDash val="solid"/>
                <a:miter lim="400000"/>
                <a:headEnd type="none" w="med" len="med"/>
                <a:tailEnd type="non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86" name="Shape 1329"/>
              <p:cNvSpPr/>
              <p:nvPr/>
            </p:nvSpPr>
            <p:spPr>
              <a:xfrm rot="10800000" flipH="1" flipV="1">
                <a:off x="10682795" y="2098926"/>
                <a:ext cx="17182" cy="2200925"/>
              </a:xfrm>
              <a:prstGeom prst="line">
                <a:avLst/>
              </a:prstGeom>
              <a:ln w="12700" cap="flat" cmpd="sng">
                <a:solidFill>
                  <a:srgbClr val="A6A6A6"/>
                </a:solidFill>
                <a:prstDash val="solid"/>
                <a:miter lim="400000"/>
                <a:headEnd type="none" w="med" len="med"/>
                <a:tailEnd type="non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87" name="Shape 1331"/>
              <p:cNvSpPr/>
              <p:nvPr/>
            </p:nvSpPr>
            <p:spPr>
              <a:xfrm>
                <a:off x="5513327" y="1721391"/>
                <a:ext cx="832035" cy="663058"/>
              </a:xfrm>
              <a:prstGeom prst="rect">
                <a:avLst/>
              </a:prstGeom>
              <a:solidFill>
                <a:srgbClr val="5EB5ED"/>
              </a:solidFill>
            </p:spPr>
            <p:style>
              <a:lnRef idx="3">
                <a:schemeClr val="lt1"/>
              </a:lnRef>
              <a:fillRef idx="1">
                <a:schemeClr val="accent2"/>
              </a:fillRef>
              <a:effectRef idx="1">
                <a:schemeClr val="accent2"/>
              </a:effectRef>
              <a:fontRef idx="minor">
                <a:schemeClr val="lt1"/>
              </a:fontRef>
            </p:style>
            <p:txBody>
              <a:bodyPr wrap="square" lIns="71430" tIns="71430" rIns="71430" bIns="7143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20000"/>
                  </a:lnSpc>
                  <a:defRPr sz="3200">
                    <a:solidFill>
                      <a:srgbClr val="FFFFFF"/>
                    </a:solidFill>
                    <a:latin typeface="+mn-lt"/>
                    <a:ea typeface="+mn-ea"/>
                    <a:cs typeface="+mn-cs"/>
                    <a:sym typeface="Helvetica Light"/>
                  </a:defRPr>
                </a:pPr>
                <a:endParaRPr sz="4500" strike="noStrike" noProof="1">
                  <a:latin typeface="SimSun-ExtB" panose="02010609060101010101" pitchFamily="49" charset="-122"/>
                  <a:ea typeface="微软雅黑 Light" panose="020B0502040204020203" pitchFamily="34" charset="-122"/>
                  <a:cs typeface="+mn-ea"/>
                  <a:sym typeface="SimSun-ExtB" panose="02010609060101010101" pitchFamily="49" charset="-122"/>
                </a:endParaRPr>
              </a:p>
            </p:txBody>
          </p:sp>
          <p:grpSp>
            <p:nvGrpSpPr>
              <p:cNvPr id="86" name="Group 1334"/>
              <p:cNvGrpSpPr/>
              <p:nvPr/>
            </p:nvGrpSpPr>
            <p:grpSpPr>
              <a:xfrm>
                <a:off x="5816209" y="1926442"/>
                <a:ext cx="224793" cy="252959"/>
                <a:chOff x="0" y="0"/>
                <a:chExt cx="335922" cy="474346"/>
              </a:xfrm>
            </p:grpSpPr>
            <p:sp>
              <p:nvSpPr>
                <p:cNvPr id="1048688" name="Shape 1332"/>
                <p:cNvSpPr/>
                <p:nvPr/>
              </p:nvSpPr>
              <p:spPr>
                <a:xfrm>
                  <a:off x="0" y="42435"/>
                  <a:ext cx="335922" cy="431911"/>
                </a:xfrm>
                <a:custGeom>
                  <a:avLst/>
                  <a:gdLst/>
                  <a:ahLst/>
                  <a:cxnLst>
                    <a:cxn ang="0">
                      <a:pos x="167961" y="215955"/>
                    </a:cxn>
                    <a:cxn ang="5400000">
                      <a:pos x="167961" y="215955"/>
                    </a:cxn>
                    <a:cxn ang="10800000">
                      <a:pos x="167961" y="215955"/>
                    </a:cxn>
                    <a:cxn ang="16200000">
                      <a:pos x="167961" y="215955"/>
                    </a:cxn>
                  </a:cxnLst>
                  <a:rect l="0" t="0" r="r" b="b"/>
                  <a:pathLst>
                    <a:path w="21600" h="2160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FFFFFF"/>
                </a:solidFill>
                <a:ln w="12700">
                  <a:noFill/>
                </a:ln>
              </p:spPr>
              <p:txBody>
                <a:bodyPr/>
                <a:lstStyle/>
                <a:p>
                  <a:endParaRPr lang="zh-CN" altLang="en-US"/>
                </a:p>
              </p:txBody>
            </p:sp>
            <p:sp>
              <p:nvSpPr>
                <p:cNvPr id="1048689" name="Shape 1333"/>
                <p:cNvSpPr/>
                <p:nvPr/>
              </p:nvSpPr>
              <p:spPr>
                <a:xfrm>
                  <a:off x="59174" y="0"/>
                  <a:ext cx="215954" cy="95984"/>
                </a:xfrm>
                <a:custGeom>
                  <a:avLst/>
                  <a:gdLst/>
                  <a:ahLst/>
                  <a:cxnLst>
                    <a:cxn ang="0">
                      <a:pos x="107977" y="47992"/>
                    </a:cxn>
                    <a:cxn ang="5400000">
                      <a:pos x="107977" y="47992"/>
                    </a:cxn>
                    <a:cxn ang="10800000">
                      <a:pos x="107977" y="47992"/>
                    </a:cxn>
                    <a:cxn ang="16200000">
                      <a:pos x="107977" y="47992"/>
                    </a:cxn>
                  </a:cxnLst>
                  <a:rect l="0" t="0" r="r" b="b"/>
                  <a:pathLst>
                    <a:path w="21600" h="2160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rgbClr val="FFFFFF"/>
                </a:solidFill>
                <a:ln w="12700">
                  <a:noFill/>
                </a:ln>
              </p:spPr>
              <p:txBody>
                <a:bodyPr/>
                <a:lstStyle/>
                <a:p>
                  <a:endParaRPr lang="zh-CN" altLang="en-US"/>
                </a:p>
              </p:txBody>
            </p:sp>
          </p:grpSp>
          <p:sp>
            <p:nvSpPr>
              <p:cNvPr id="1048690" name="Shape 1336"/>
              <p:cNvSpPr/>
              <p:nvPr/>
            </p:nvSpPr>
            <p:spPr>
              <a:xfrm>
                <a:off x="8810426" y="1721391"/>
                <a:ext cx="832035" cy="663058"/>
              </a:xfrm>
              <a:prstGeom prst="rect">
                <a:avLst/>
              </a:prstGeom>
              <a:solidFill>
                <a:srgbClr val="5EB5ED"/>
              </a:solidFill>
            </p:spPr>
            <p:style>
              <a:lnRef idx="3">
                <a:schemeClr val="lt1"/>
              </a:lnRef>
              <a:fillRef idx="1">
                <a:schemeClr val="accent1"/>
              </a:fillRef>
              <a:effectRef idx="1">
                <a:schemeClr val="accent1"/>
              </a:effectRef>
              <a:fontRef idx="minor">
                <a:schemeClr val="lt1"/>
              </a:fontRef>
            </p:style>
            <p:txBody>
              <a:bodyPr wrap="square" lIns="71430" tIns="71430" rIns="71430" bIns="7143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20000"/>
                  </a:lnSpc>
                  <a:defRPr sz="3200">
                    <a:solidFill>
                      <a:srgbClr val="FFFFFF"/>
                    </a:solidFill>
                    <a:latin typeface="+mn-lt"/>
                    <a:ea typeface="+mn-ea"/>
                    <a:cs typeface="+mn-cs"/>
                    <a:sym typeface="Helvetica Light"/>
                  </a:defRPr>
                </a:pPr>
                <a:endParaRPr sz="4500" strike="noStrike" noProof="1">
                  <a:latin typeface="SimSun-ExtB" panose="02010609060101010101" pitchFamily="49" charset="-122"/>
                  <a:ea typeface="微软雅黑 Light" panose="020B0502040204020203" pitchFamily="34" charset="-122"/>
                  <a:cs typeface="+mn-ea"/>
                  <a:sym typeface="SimSun-ExtB" panose="02010609060101010101" pitchFamily="49" charset="-122"/>
                </a:endParaRPr>
              </a:p>
            </p:txBody>
          </p:sp>
          <p:sp>
            <p:nvSpPr>
              <p:cNvPr id="1048691" name="Shape 1337"/>
              <p:cNvSpPr/>
              <p:nvPr/>
            </p:nvSpPr>
            <p:spPr>
              <a:xfrm>
                <a:off x="9067730" y="1926442"/>
                <a:ext cx="317425" cy="252958"/>
              </a:xfrm>
              <a:custGeom>
                <a:avLst/>
                <a:gdLst/>
                <a:ahLst/>
                <a:cxnLst>
                  <a:cxn ang="0">
                    <a:pos x="158712" y="126479"/>
                  </a:cxn>
                  <a:cxn ang="5400000">
                    <a:pos x="158712" y="126479"/>
                  </a:cxn>
                  <a:cxn ang="10800000">
                    <a:pos x="158712" y="126479"/>
                  </a:cxn>
                  <a:cxn ang="16200000">
                    <a:pos x="158712" y="126479"/>
                  </a:cxn>
                </a:cxnLst>
                <a:rect l="0" t="0" r="r" b="b"/>
                <a:pathLst>
                  <a:path w="20814" h="20814">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a:noFill/>
              </a:ln>
            </p:spPr>
            <p:txBody>
              <a:bodyPr/>
              <a:lstStyle/>
              <a:p>
                <a:endParaRPr lang="zh-CN" altLang="en-US"/>
              </a:p>
            </p:txBody>
          </p:sp>
          <p:grpSp>
            <p:nvGrpSpPr>
              <p:cNvPr id="87" name="组合 1"/>
              <p:cNvGrpSpPr/>
              <p:nvPr/>
            </p:nvGrpSpPr>
            <p:grpSpPr>
              <a:xfrm>
                <a:off x="1173065" y="3993440"/>
                <a:ext cx="9527592" cy="663058"/>
                <a:chOff x="1173065" y="4570383"/>
                <a:chExt cx="9527592" cy="663058"/>
              </a:xfrm>
            </p:grpSpPr>
            <p:sp>
              <p:nvSpPr>
                <p:cNvPr id="1048692" name="Shape 1322"/>
                <p:cNvSpPr/>
                <p:nvPr/>
              </p:nvSpPr>
              <p:spPr>
                <a:xfrm flipH="1">
                  <a:off x="3461083" y="4901912"/>
                  <a:ext cx="2054707" cy="0"/>
                </a:xfrm>
                <a:prstGeom prst="line">
                  <a:avLst/>
                </a:prstGeom>
                <a:ln w="12700" cap="flat" cmpd="sng">
                  <a:solidFill>
                    <a:srgbClr val="A6A6A6"/>
                  </a:solidFill>
                  <a:prstDash val="solid"/>
                  <a:miter lim="400000"/>
                  <a:headEnd type="none" w="med" len="med"/>
                  <a:tailEnd type="triangl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93" name="Shape 1323"/>
                <p:cNvSpPr/>
                <p:nvPr/>
              </p:nvSpPr>
              <p:spPr>
                <a:xfrm flipH="1">
                  <a:off x="6758180" y="4901912"/>
                  <a:ext cx="2054707" cy="0"/>
                </a:xfrm>
                <a:prstGeom prst="line">
                  <a:avLst/>
                </a:prstGeom>
                <a:ln w="12700" cap="flat" cmpd="sng">
                  <a:solidFill>
                    <a:srgbClr val="A6A6A6"/>
                  </a:solidFill>
                  <a:prstDash val="solid"/>
                  <a:miter lim="400000"/>
                  <a:headEnd type="none" w="med" len="med"/>
                  <a:tailEnd type="triangl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94" name="Shape 1330"/>
                <p:cNvSpPr/>
                <p:nvPr/>
              </p:nvSpPr>
              <p:spPr>
                <a:xfrm rot="10800000">
                  <a:off x="10073289" y="4901912"/>
                  <a:ext cx="627368" cy="0"/>
                </a:xfrm>
                <a:prstGeom prst="line">
                  <a:avLst/>
                </a:prstGeom>
                <a:ln w="12700" cap="flat" cmpd="sng">
                  <a:solidFill>
                    <a:srgbClr val="A6A6A6"/>
                  </a:solidFill>
                  <a:prstDash val="solid"/>
                  <a:miter lim="400000"/>
                  <a:headEnd type="none" w="med" len="med"/>
                  <a:tailEnd type="triangl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95" name="Shape 1345"/>
                <p:cNvSpPr/>
                <p:nvPr/>
              </p:nvSpPr>
              <p:spPr>
                <a:xfrm>
                  <a:off x="8810426" y="4570383"/>
                  <a:ext cx="832035" cy="663058"/>
                </a:xfrm>
                <a:prstGeom prst="rect">
                  <a:avLst/>
                </a:prstGeom>
                <a:solidFill>
                  <a:srgbClr val="5EB5ED"/>
                </a:solidFill>
              </p:spPr>
              <p:style>
                <a:lnRef idx="3">
                  <a:schemeClr val="lt1"/>
                </a:lnRef>
                <a:fillRef idx="1">
                  <a:schemeClr val="accent1"/>
                </a:fillRef>
                <a:effectRef idx="1">
                  <a:schemeClr val="accent1"/>
                </a:effectRef>
                <a:fontRef idx="minor">
                  <a:schemeClr val="lt1"/>
                </a:fontRef>
              </p:style>
              <p:txBody>
                <a:bodyPr wrap="square" lIns="71430" tIns="71430" rIns="71430" bIns="7143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20000"/>
                    </a:lnSpc>
                    <a:defRPr sz="3200">
                      <a:solidFill>
                        <a:srgbClr val="FFFFFF"/>
                      </a:solidFill>
                      <a:latin typeface="+mn-lt"/>
                      <a:ea typeface="+mn-ea"/>
                      <a:cs typeface="+mn-cs"/>
                      <a:sym typeface="Helvetica Light"/>
                    </a:defRPr>
                  </a:pPr>
                  <a:endParaRPr sz="4500" strike="noStrike" noProof="1">
                    <a:latin typeface="SimSun-ExtB" panose="02010609060101010101" pitchFamily="49" charset="-122"/>
                    <a:ea typeface="微软雅黑 Light" panose="020B0502040204020203" pitchFamily="34" charset="-122"/>
                    <a:cs typeface="+mn-ea"/>
                    <a:sym typeface="SimSun-ExtB" panose="02010609060101010101" pitchFamily="49" charset="-122"/>
                  </a:endParaRPr>
                </a:p>
              </p:txBody>
            </p:sp>
            <p:sp>
              <p:nvSpPr>
                <p:cNvPr id="1048696" name="Shape 1346"/>
                <p:cNvSpPr/>
                <p:nvPr/>
              </p:nvSpPr>
              <p:spPr>
                <a:xfrm>
                  <a:off x="9045456" y="4757683"/>
                  <a:ext cx="361973" cy="288459"/>
                </a:xfrm>
                <a:custGeom>
                  <a:avLst/>
                  <a:gdLst/>
                  <a:ahLst/>
                  <a:cxnLst>
                    <a:cxn ang="0">
                      <a:pos x="180986" y="144229"/>
                    </a:cxn>
                    <a:cxn ang="5400000">
                      <a:pos x="180986" y="144229"/>
                    </a:cxn>
                    <a:cxn ang="10800000">
                      <a:pos x="180986" y="144229"/>
                    </a:cxn>
                    <a:cxn ang="16200000">
                      <a:pos x="180986" y="144229"/>
                    </a:cxn>
                  </a:cxnLst>
                  <a:rect l="0" t="0" r="r" b="b"/>
                  <a:pathLst>
                    <a:path w="21395" h="21474">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a:noFill/>
                </a:ln>
              </p:spPr>
              <p:txBody>
                <a:bodyPr/>
                <a:lstStyle/>
                <a:p>
                  <a:endParaRPr lang="zh-CN" altLang="en-US"/>
                </a:p>
              </p:txBody>
            </p:sp>
            <p:sp>
              <p:nvSpPr>
                <p:cNvPr id="1048697" name="Shape 1348"/>
                <p:cNvSpPr/>
                <p:nvPr/>
              </p:nvSpPr>
              <p:spPr>
                <a:xfrm>
                  <a:off x="5513328" y="4570383"/>
                  <a:ext cx="832035" cy="663058"/>
                </a:xfrm>
                <a:prstGeom prst="rect">
                  <a:avLst/>
                </a:prstGeom>
                <a:solidFill>
                  <a:srgbClr val="5EB5ED"/>
                </a:solidFill>
              </p:spPr>
              <p:style>
                <a:lnRef idx="3">
                  <a:schemeClr val="lt1"/>
                </a:lnRef>
                <a:fillRef idx="1">
                  <a:schemeClr val="accent2"/>
                </a:fillRef>
                <a:effectRef idx="1">
                  <a:schemeClr val="accent2"/>
                </a:effectRef>
                <a:fontRef idx="minor">
                  <a:schemeClr val="lt1"/>
                </a:fontRef>
              </p:style>
              <p:txBody>
                <a:bodyPr wrap="square" lIns="71430" tIns="71430" rIns="71430" bIns="7143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20000"/>
                    </a:lnSpc>
                    <a:defRPr sz="3200">
                      <a:solidFill>
                        <a:srgbClr val="FFFFFF"/>
                      </a:solidFill>
                      <a:latin typeface="+mn-lt"/>
                      <a:ea typeface="+mn-ea"/>
                      <a:cs typeface="+mn-cs"/>
                      <a:sym typeface="Helvetica Light"/>
                    </a:defRPr>
                  </a:pPr>
                  <a:endParaRPr sz="4500" strike="noStrike" noProof="1">
                    <a:latin typeface="SimSun-ExtB" panose="02010609060101010101" pitchFamily="49" charset="-122"/>
                    <a:ea typeface="微软雅黑 Light" panose="020B0502040204020203" pitchFamily="34" charset="-122"/>
                    <a:cs typeface="+mn-ea"/>
                    <a:sym typeface="SimSun-ExtB" panose="02010609060101010101" pitchFamily="49" charset="-122"/>
                  </a:endParaRPr>
                </a:p>
              </p:txBody>
            </p:sp>
            <p:sp>
              <p:nvSpPr>
                <p:cNvPr id="1048698" name="Shape 1349"/>
                <p:cNvSpPr/>
                <p:nvPr/>
              </p:nvSpPr>
              <p:spPr>
                <a:xfrm>
                  <a:off x="5748358" y="4768777"/>
                  <a:ext cx="361973" cy="266271"/>
                </a:xfrm>
                <a:custGeom>
                  <a:avLst/>
                  <a:gdLst/>
                  <a:ahLst/>
                  <a:cxnLst>
                    <a:cxn ang="0">
                      <a:pos x="180986" y="133135"/>
                    </a:cxn>
                    <a:cxn ang="5400000">
                      <a:pos x="180986" y="133135"/>
                    </a:cxn>
                    <a:cxn ang="10800000">
                      <a:pos x="180986" y="133135"/>
                    </a:cxn>
                    <a:cxn ang="16200000">
                      <a:pos x="180986" y="133135"/>
                    </a:cxn>
                  </a:cxnLst>
                  <a:rect l="0" t="0" r="r" b="b"/>
                  <a:pathLst>
                    <a:path w="21600" h="2160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rgbClr val="FFFFFF"/>
                </a:solidFill>
                <a:ln w="12700">
                  <a:noFill/>
                </a:ln>
              </p:spPr>
              <p:txBody>
                <a:bodyPr/>
                <a:lstStyle/>
                <a:p>
                  <a:endParaRPr lang="zh-CN" altLang="en-US"/>
                </a:p>
              </p:txBody>
            </p:sp>
            <p:sp>
              <p:nvSpPr>
                <p:cNvPr id="1048699" name="Shape 1351"/>
                <p:cNvSpPr/>
                <p:nvPr/>
              </p:nvSpPr>
              <p:spPr>
                <a:xfrm>
                  <a:off x="2216231" y="4570383"/>
                  <a:ext cx="832035" cy="663058"/>
                </a:xfrm>
                <a:prstGeom prst="rect">
                  <a:avLst/>
                </a:prstGeom>
                <a:solidFill>
                  <a:srgbClr val="5EB5ED"/>
                </a:solidFill>
                <a:ln w="12700">
                  <a:noFill/>
                </a:ln>
              </p:spPr>
              <p:txBody>
                <a:bodyPr wrap="square" lIns="71430" tIns="71430" rIns="71430" bIns="71430" anchor="ctr"/>
                <a:lstStyle/>
                <a:p>
                  <a:pPr>
                    <a:lnSpc>
                      <a:spcPct val="120000"/>
                    </a:lnSpc>
                  </a:pPr>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700" name="Shape 1352"/>
                <p:cNvSpPr/>
                <p:nvPr/>
              </p:nvSpPr>
              <p:spPr>
                <a:xfrm>
                  <a:off x="2454554" y="4819807"/>
                  <a:ext cx="57361" cy="203184"/>
                </a:xfrm>
                <a:custGeom>
                  <a:avLst/>
                  <a:gdLst/>
                  <a:ahLst/>
                  <a:cxnLst>
                    <a:cxn ang="0">
                      <a:pos x="28680" y="101592"/>
                    </a:cxn>
                    <a:cxn ang="5400000">
                      <a:pos x="28680" y="101592"/>
                    </a:cxn>
                    <a:cxn ang="10800000">
                      <a:pos x="28680" y="101592"/>
                    </a:cxn>
                    <a:cxn ang="16200000">
                      <a:pos x="28680" y="101592"/>
                    </a:cxn>
                  </a:cxnLst>
                  <a:rect l="0" t="0" r="r" b="b"/>
                  <a:pathLst>
                    <a:path w="21600" h="2160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rgbClr val="FFFFFF"/>
                </a:solidFill>
                <a:ln w="12700">
                  <a:noFill/>
                </a:ln>
              </p:spPr>
              <p:txBody>
                <a:bodyPr/>
                <a:lstStyle/>
                <a:p>
                  <a:endParaRPr lang="zh-CN" altLang="en-US"/>
                </a:p>
              </p:txBody>
            </p:sp>
            <p:sp>
              <p:nvSpPr>
                <p:cNvPr id="1048701" name="Shape 1353"/>
                <p:cNvSpPr/>
                <p:nvPr/>
              </p:nvSpPr>
              <p:spPr>
                <a:xfrm>
                  <a:off x="2530434" y="4779183"/>
                  <a:ext cx="203979" cy="243815"/>
                </a:xfrm>
                <a:custGeom>
                  <a:avLst/>
                  <a:gdLst/>
                  <a:ahLst/>
                  <a:cxnLst>
                    <a:cxn ang="0">
                      <a:pos x="101989" y="121907"/>
                    </a:cxn>
                    <a:cxn ang="5400000">
                      <a:pos x="101989" y="121907"/>
                    </a:cxn>
                    <a:cxn ang="10800000">
                      <a:pos x="101989" y="121907"/>
                    </a:cxn>
                    <a:cxn ang="16200000">
                      <a:pos x="101989" y="121907"/>
                    </a:cxn>
                  </a:cxnLst>
                  <a:rect l="0" t="0" r="r" b="b"/>
                  <a:pathLst>
                    <a:path w="21600" h="2160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rgbClr val="FFFFFF"/>
                </a:solidFill>
                <a:ln w="12700">
                  <a:noFill/>
                </a:ln>
              </p:spPr>
              <p:txBody>
                <a:bodyPr/>
                <a:lstStyle/>
                <a:p>
                  <a:endParaRPr lang="zh-CN" altLang="en-US"/>
                </a:p>
              </p:txBody>
            </p:sp>
            <p:sp>
              <p:nvSpPr>
                <p:cNvPr id="1048702" name="Shape 1354"/>
                <p:cNvSpPr/>
                <p:nvPr/>
              </p:nvSpPr>
              <p:spPr>
                <a:xfrm>
                  <a:off x="2754044" y="4819807"/>
                  <a:ext cx="57373" cy="203184"/>
                </a:xfrm>
                <a:custGeom>
                  <a:avLst/>
                  <a:gdLst/>
                  <a:ahLst/>
                  <a:cxnLst>
                    <a:cxn ang="0">
                      <a:pos x="28686" y="101592"/>
                    </a:cxn>
                    <a:cxn ang="5400000">
                      <a:pos x="28686" y="101592"/>
                    </a:cxn>
                    <a:cxn ang="10800000">
                      <a:pos x="28686" y="101592"/>
                    </a:cxn>
                    <a:cxn ang="16200000">
                      <a:pos x="28686" y="101592"/>
                    </a:cxn>
                  </a:cxnLst>
                  <a:rect l="0" t="0" r="r" b="b"/>
                  <a:pathLst>
                    <a:path w="21600" h="2160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rgbClr val="FFFFFF"/>
                </a:solidFill>
                <a:ln w="12700">
                  <a:noFill/>
                </a:ln>
              </p:spPr>
              <p:txBody>
                <a:bodyPr/>
                <a:lstStyle/>
                <a:p>
                  <a:endParaRPr lang="zh-CN" altLang="en-US"/>
                </a:p>
              </p:txBody>
            </p:sp>
            <p:sp>
              <p:nvSpPr>
                <p:cNvPr id="1048703" name="Shape 1328"/>
                <p:cNvSpPr/>
                <p:nvPr/>
              </p:nvSpPr>
              <p:spPr>
                <a:xfrm flipH="1">
                  <a:off x="1173065" y="4901912"/>
                  <a:ext cx="1043515" cy="0"/>
                </a:xfrm>
                <a:prstGeom prst="line">
                  <a:avLst/>
                </a:prstGeom>
                <a:ln w="12700" cap="flat" cmpd="sng">
                  <a:solidFill>
                    <a:srgbClr val="A6A6A6"/>
                  </a:solidFill>
                  <a:prstDash val="solid"/>
                  <a:miter lim="400000"/>
                  <a:headEnd type="none" w="med" len="med"/>
                  <a:tailEnd type="non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grpSp>
          <p:sp>
            <p:nvSpPr>
              <p:cNvPr id="1048704" name="Shape 1330"/>
              <p:cNvSpPr/>
              <p:nvPr/>
            </p:nvSpPr>
            <p:spPr>
              <a:xfrm>
                <a:off x="1167831" y="2084865"/>
                <a:ext cx="627368" cy="0"/>
              </a:xfrm>
              <a:prstGeom prst="line">
                <a:avLst/>
              </a:prstGeom>
              <a:ln w="12700" cap="flat" cmpd="sng">
                <a:solidFill>
                  <a:srgbClr val="A6A6A6"/>
                </a:solidFill>
                <a:prstDash val="solid"/>
                <a:miter lim="400000"/>
                <a:headEnd type="none" w="med" len="med"/>
                <a:tailEnd type="triangl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705" name="Shape 1329"/>
              <p:cNvSpPr/>
              <p:nvPr/>
            </p:nvSpPr>
            <p:spPr>
              <a:xfrm rot="10800000" flipH="1" flipV="1">
                <a:off x="1158338" y="2098926"/>
                <a:ext cx="17182" cy="2200925"/>
              </a:xfrm>
              <a:prstGeom prst="line">
                <a:avLst/>
              </a:prstGeom>
              <a:ln w="12700" cap="flat" cmpd="sng">
                <a:solidFill>
                  <a:srgbClr val="A6A6A6"/>
                </a:solidFill>
                <a:prstDash val="solid"/>
                <a:miter lim="400000"/>
                <a:headEnd type="none" w="med" len="med"/>
                <a:tailEnd type="non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grpSp>
        <p:sp>
          <p:nvSpPr>
            <p:cNvPr id="1048707" name="文本框 136"/>
            <p:cNvSpPr txBox="1"/>
            <p:nvPr/>
          </p:nvSpPr>
          <p:spPr>
            <a:xfrm>
              <a:off x="1216716" y="2757596"/>
              <a:ext cx="2237538" cy="400195"/>
            </a:xfrm>
            <a:prstGeom prst="rect">
              <a:avLst/>
            </a:prstGeom>
            <a:noFill/>
            <a:ln w="9525">
              <a:noFill/>
            </a:ln>
          </p:spPr>
          <p:txBody>
            <a:bodyPr wrap="square" anchor="t">
              <a:spAutoFit/>
            </a:bodyPr>
            <a:lstStyle/>
            <a:p>
              <a:pPr algn="ctr"/>
              <a:r>
                <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rPr>
                <a:t>纳米材料制备</a:t>
              </a:r>
            </a:p>
          </p:txBody>
        </p:sp>
        <p:sp>
          <p:nvSpPr>
            <p:cNvPr id="1048709" name="文本框 139"/>
            <p:cNvSpPr txBox="1"/>
            <p:nvPr/>
          </p:nvSpPr>
          <p:spPr>
            <a:xfrm>
              <a:off x="4809168" y="2757596"/>
              <a:ext cx="2237538" cy="400195"/>
            </a:xfrm>
            <a:prstGeom prst="rect">
              <a:avLst/>
            </a:prstGeom>
            <a:noFill/>
            <a:ln w="9525">
              <a:noFill/>
            </a:ln>
          </p:spPr>
          <p:txBody>
            <a:bodyPr wrap="square" anchor="t">
              <a:spAutoFit/>
            </a:bodyPr>
            <a:lstStyle/>
            <a:p>
              <a:pPr algn="ctr"/>
              <a:r>
                <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rPr>
                <a:t>生物医学研究</a:t>
              </a:r>
            </a:p>
          </p:txBody>
        </p:sp>
        <p:sp>
          <p:nvSpPr>
            <p:cNvPr id="1048711" name="文本框 142"/>
            <p:cNvSpPr txBox="1"/>
            <p:nvPr/>
          </p:nvSpPr>
          <p:spPr>
            <a:xfrm>
              <a:off x="8401621" y="2757596"/>
              <a:ext cx="2237538" cy="400195"/>
            </a:xfrm>
            <a:prstGeom prst="rect">
              <a:avLst/>
            </a:prstGeom>
            <a:noFill/>
            <a:ln w="9525">
              <a:noFill/>
            </a:ln>
          </p:spPr>
          <p:txBody>
            <a:bodyPr wrap="square" anchor="t">
              <a:spAutoFit/>
            </a:bodyPr>
            <a:lstStyle/>
            <a:p>
              <a:pPr algn="ctr"/>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713" name="文本框 145"/>
            <p:cNvSpPr txBox="1"/>
            <p:nvPr/>
          </p:nvSpPr>
          <p:spPr>
            <a:xfrm>
              <a:off x="1216716" y="5016233"/>
              <a:ext cx="2237538" cy="400195"/>
            </a:xfrm>
            <a:prstGeom prst="rect">
              <a:avLst/>
            </a:prstGeom>
            <a:noFill/>
            <a:ln w="9525">
              <a:noFill/>
            </a:ln>
          </p:spPr>
          <p:txBody>
            <a:bodyPr wrap="square" anchor="t">
              <a:spAutoFit/>
            </a:bodyPr>
            <a:lstStyle/>
            <a:p>
              <a:pPr algn="ctr"/>
              <a:r>
                <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rPr>
                <a:t>光学元件检测</a:t>
              </a:r>
            </a:p>
          </p:txBody>
        </p:sp>
        <p:sp>
          <p:nvSpPr>
            <p:cNvPr id="1048715" name="文本框 148"/>
            <p:cNvSpPr txBox="1"/>
            <p:nvPr/>
          </p:nvSpPr>
          <p:spPr>
            <a:xfrm>
              <a:off x="4809168" y="5016233"/>
              <a:ext cx="2237538" cy="400195"/>
            </a:xfrm>
            <a:prstGeom prst="rect">
              <a:avLst/>
            </a:prstGeom>
            <a:noFill/>
            <a:ln w="9525">
              <a:noFill/>
            </a:ln>
          </p:spPr>
          <p:txBody>
            <a:bodyPr wrap="square" anchor="t">
              <a:spAutoFit/>
            </a:bodyPr>
            <a:lstStyle/>
            <a:p>
              <a:pPr algn="ctr"/>
              <a:r>
                <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rPr>
                <a:t>环境监测</a:t>
              </a:r>
            </a:p>
          </p:txBody>
        </p:sp>
        <p:sp>
          <p:nvSpPr>
            <p:cNvPr id="1048717" name="文本框 151"/>
            <p:cNvSpPr txBox="1"/>
            <p:nvPr/>
          </p:nvSpPr>
          <p:spPr>
            <a:xfrm>
              <a:off x="8401621" y="5016233"/>
              <a:ext cx="2237538" cy="369411"/>
            </a:xfrm>
            <a:prstGeom prst="rect">
              <a:avLst/>
            </a:prstGeom>
            <a:noFill/>
            <a:ln w="9525">
              <a:noFill/>
            </a:ln>
          </p:spPr>
          <p:txBody>
            <a:bodyPr wrap="square" anchor="t">
              <a:spAutoFit/>
            </a:bodyPr>
            <a:lstStyle/>
            <a:p>
              <a:pPr algn="ctr"/>
              <a:r>
                <a:rPr lang="zh-CN" altLang="en-US" b="1" kern="100" dirty="0">
                  <a:solidFill>
                    <a:srgbClr val="121218"/>
                  </a:solidFill>
                  <a:latin typeface="Calibri" panose="020F0502020204030204" pitchFamily="34" charset="0"/>
                  <a:ea typeface="宋体" panose="02010600030101010101" pitchFamily="2" charset="-122"/>
                  <a:cs typeface="Times New Roman" panose="02020603050405020304" pitchFamily="18" charset="0"/>
                  <a:sym typeface="SimSun-ExtB" panose="02010609060101010101" pitchFamily="49" charset="-122"/>
                </a:rPr>
                <a:t>工业研究应用</a:t>
              </a:r>
              <a:endParaRPr lang="en-US" altLang="zh-CN" b="1" kern="100" dirty="0">
                <a:solidFill>
                  <a:srgbClr val="121218"/>
                </a:solidFill>
                <a:latin typeface="Calibri" panose="020F0502020204030204" pitchFamily="34" charset="0"/>
                <a:ea typeface="宋体" panose="02010600030101010101" pitchFamily="2" charset="-122"/>
                <a:cs typeface="Times New Roman" panose="02020603050405020304" pitchFamily="18" charset="0"/>
                <a:sym typeface="SimSun-ExtB" panose="02010609060101010101" pitchFamily="49" charset="-122"/>
              </a:endParaRPr>
            </a:p>
          </p:txBody>
        </p:sp>
      </p:grpSp>
      <p:sp>
        <p:nvSpPr>
          <p:cNvPr id="1048718" name="燕尾形 9"/>
          <p:cNvSpPr/>
          <p:nvPr/>
        </p:nvSpPr>
        <p:spPr>
          <a:xfrm>
            <a:off x="849630" y="494030"/>
            <a:ext cx="812800" cy="340360"/>
          </a:xfrm>
          <a:prstGeom prst="chevr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9" name="文本框 39"/>
          <p:cNvSpPr txBox="1"/>
          <p:nvPr/>
        </p:nvSpPr>
        <p:spPr>
          <a:xfrm>
            <a:off x="1783080" y="342921"/>
            <a:ext cx="4130675" cy="585788"/>
          </a:xfrm>
          <a:prstGeom prst="rect">
            <a:avLst/>
          </a:prstGeom>
          <a:noFill/>
          <a:ln w="9525">
            <a:noFill/>
          </a:ln>
        </p:spPr>
        <p:txBody>
          <a:bodyPr wrap="square" anchor="t">
            <a:spAutoFit/>
          </a:bodyPr>
          <a:lstStyle/>
          <a:p>
            <a:r>
              <a:rPr lang="zh-CN" altLang="en-US" sz="3200" b="1" dirty="0">
                <a:solidFill>
                  <a:srgbClr val="2D3E50"/>
                </a:solidFill>
                <a:latin typeface="黑体" pitchFamily="49" charset="-122"/>
                <a:ea typeface="黑体" pitchFamily="49" charset="-122"/>
                <a:sym typeface="SimSun-ExtB" panose="02010609060101010101" pitchFamily="49" charset="-122"/>
              </a:rPr>
              <a:t>应用前景</a:t>
            </a:r>
            <a:r>
              <a:rPr lang="en-US" altLang="zh-CN" sz="3200" b="1" dirty="0">
                <a:solidFill>
                  <a:srgbClr val="2D3E50"/>
                </a:solidFill>
                <a:latin typeface="黑体" pitchFamily="49" charset="-122"/>
                <a:ea typeface="黑体" pitchFamily="49" charset="-122"/>
                <a:sym typeface="SimSun-ExtB" panose="02010609060101010101" pitchFamily="49" charset="-122"/>
              </a:rPr>
              <a:t>/</a:t>
            </a:r>
            <a:r>
              <a:rPr lang="zh-CN" altLang="en-US" sz="3200" b="1">
                <a:solidFill>
                  <a:srgbClr val="2D3E50"/>
                </a:solidFill>
                <a:latin typeface="黑体" pitchFamily="49" charset="-122"/>
                <a:ea typeface="黑体" pitchFamily="49" charset="-122"/>
                <a:sym typeface="SimSun-ExtB" panose="02010609060101010101" pitchFamily="49" charset="-122"/>
              </a:rPr>
              <a:t>目标</a:t>
            </a:r>
            <a:endParaRPr lang="zh-CN" altLang="en-US" sz="3200" b="1" dirty="0">
              <a:solidFill>
                <a:srgbClr val="2D3E50"/>
              </a:solidFill>
              <a:latin typeface="黑体" pitchFamily="49" charset="-122"/>
              <a:ea typeface="黑体" pitchFamily="49" charset="-122"/>
              <a:sym typeface="SimSun-ExtB" panose="02010609060101010101" pitchFamily="49" charset="-122"/>
            </a:endParaRPr>
          </a:p>
        </p:txBody>
      </p:sp>
      <p:sp>
        <p:nvSpPr>
          <p:cNvPr id="1048720" name="矩形 16"/>
          <p:cNvSpPr/>
          <p:nvPr/>
        </p:nvSpPr>
        <p:spPr>
          <a:xfrm>
            <a:off x="1782763" y="948690"/>
            <a:ext cx="4368800" cy="400050"/>
          </a:xfrm>
          <a:prstGeom prst="rect">
            <a:avLst/>
          </a:prstGeom>
          <a:noFill/>
          <a:ln w="9525">
            <a:noFill/>
          </a:ln>
        </p:spPr>
        <p:txBody>
          <a:bodyPr wrap="square" anchor="t">
            <a:spAutoFit/>
          </a:bodyPr>
          <a:lstStyle/>
          <a:p>
            <a:r>
              <a:rPr lang="en-US" altLang="zh-CN" sz="20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Click here to enter the title</a:t>
            </a:r>
            <a:endParaRPr lang="zh-CN" altLang="en-US" sz="20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2" name="文本框 139">
            <a:extLst>
              <a:ext uri="{FF2B5EF4-FFF2-40B4-BE49-F238E27FC236}">
                <a16:creationId xmlns:a16="http://schemas.microsoft.com/office/drawing/2014/main" id="{1F231FB9-D0BE-C193-1076-19A46A8BE3C9}"/>
              </a:ext>
            </a:extLst>
          </p:cNvPr>
          <p:cNvSpPr txBox="1"/>
          <p:nvPr/>
        </p:nvSpPr>
        <p:spPr>
          <a:xfrm>
            <a:off x="8558729" y="2655564"/>
            <a:ext cx="2237617" cy="400110"/>
          </a:xfrm>
          <a:prstGeom prst="rect">
            <a:avLst/>
          </a:prstGeom>
          <a:noFill/>
          <a:ln w="9525">
            <a:noFill/>
          </a:ln>
        </p:spPr>
        <p:txBody>
          <a:bodyPr wrap="square" anchor="t">
            <a:spAutoFit/>
          </a:bodyPr>
          <a:lstStyle/>
          <a:p>
            <a:pPr algn="ctr"/>
            <a:r>
              <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rPr>
              <a:t>材料科学研究</a:t>
            </a:r>
          </a:p>
        </p:txBody>
      </p:sp>
    </p:spTree>
    <p:extLst>
      <p:ext uri="{BB962C8B-B14F-4D97-AF65-F5344CB8AC3E}">
        <p14:creationId xmlns:p14="http://schemas.microsoft.com/office/powerpoint/2010/main" val="238599007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61000"/>
          </a:blip>
          <a:stretch>
            <a:fillRect l="-10000" t="-8000" r="-7000" b="-7000"/>
          </a:stretch>
        </a:blipFill>
        <a:effectLst/>
      </p:bgPr>
    </p:bg>
    <p:spTree>
      <p:nvGrpSpPr>
        <p:cNvPr id="1" name=""/>
        <p:cNvGrpSpPr/>
        <p:nvPr/>
      </p:nvGrpSpPr>
      <p:grpSpPr>
        <a:xfrm>
          <a:off x="0" y="0"/>
          <a:ext cx="0" cy="0"/>
          <a:chOff x="0" y="0"/>
          <a:chExt cx="0" cy="0"/>
        </a:xfrm>
      </p:grpSpPr>
      <p:sp>
        <p:nvSpPr>
          <p:cNvPr id="1048859" name="稻壳儿春秋广告/盗版必究        原创来源：http://chn.docer.com/works?userid=199329941#!/work_time"/>
          <p:cNvSpPr txBox="1"/>
          <p:nvPr/>
        </p:nvSpPr>
        <p:spPr>
          <a:xfrm>
            <a:off x="5157421" y="2391409"/>
            <a:ext cx="5299075" cy="1018549"/>
          </a:xfrm>
          <a:prstGeom prst="rect">
            <a:avLst/>
          </a:prstGeom>
          <a:noFill/>
          <a:ln w="9525">
            <a:noFill/>
          </a:ln>
        </p:spPr>
        <p:txBody>
          <a:bodyPr wrap="square" anchor="t">
            <a:spAutoFit/>
          </a:bodyPr>
          <a:lstStyle/>
          <a:p>
            <a:pPr algn="dist">
              <a:lnSpc>
                <a:spcPct val="115000"/>
              </a:lnSpc>
              <a:spcBef>
                <a:spcPts val="15"/>
              </a:spcBef>
              <a:spcAft>
                <a:spcPts val="15"/>
              </a:spcAft>
            </a:pPr>
            <a:r>
              <a:rPr lang="zh-CN" altLang="en-US" sz="6000" b="1" dirty="0">
                <a:solidFill>
                  <a:schemeClr val="tx2">
                    <a:lumMod val="75000"/>
                  </a:schemeClr>
                </a:solidFill>
                <a:latin typeface="黑体" pitchFamily="49" charset="-122"/>
                <a:ea typeface="黑体" pitchFamily="49" charset="-122"/>
                <a:sym typeface="SimSun-ExtB" panose="02010609060101010101" pitchFamily="49" charset="-122"/>
              </a:rPr>
              <a:t>感谢您的观看</a:t>
            </a:r>
          </a:p>
        </p:txBody>
      </p:sp>
      <p:cxnSp>
        <p:nvCxnSpPr>
          <p:cNvPr id="3145731" name="直接连接符 1"/>
          <p:cNvCxnSpPr/>
          <p:nvPr/>
        </p:nvCxnSpPr>
        <p:spPr>
          <a:xfrm>
            <a:off x="5157826" y="2238354"/>
            <a:ext cx="2245791"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58000"/>
          </a:blip>
          <a:stretch>
            <a:fillRect l="-7000" t="-9000" r="-7000" b="-13000"/>
          </a:stretch>
        </a:blipFill>
        <a:effectLst/>
      </p:bgPr>
    </p:bg>
    <p:spTree>
      <p:nvGrpSpPr>
        <p:cNvPr id="1" name=""/>
        <p:cNvGrpSpPr/>
        <p:nvPr/>
      </p:nvGrpSpPr>
      <p:grpSpPr>
        <a:xfrm>
          <a:off x="0" y="0"/>
          <a:ext cx="0" cy="0"/>
          <a:chOff x="0" y="0"/>
          <a:chExt cx="0" cy="0"/>
        </a:xfrm>
      </p:grpSpPr>
      <p:sp>
        <p:nvSpPr>
          <p:cNvPr id="1048589" name="矩形 6"/>
          <p:cNvSpPr/>
          <p:nvPr/>
        </p:nvSpPr>
        <p:spPr>
          <a:xfrm>
            <a:off x="3063875" y="1793875"/>
            <a:ext cx="3761740" cy="4592955"/>
          </a:xfrm>
          <a:prstGeom prst="rect">
            <a:avLst/>
          </a:prstGeom>
          <a:solidFill>
            <a:schemeClr val="bg1">
              <a:alpha val="6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0" name="文本框 42"/>
          <p:cNvSpPr txBox="1"/>
          <p:nvPr/>
        </p:nvSpPr>
        <p:spPr>
          <a:xfrm>
            <a:off x="560031" y="787718"/>
            <a:ext cx="1415772" cy="2473325"/>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r>
              <a:rPr lang="zh-CN" altLang="en-US" sz="8000" strike="noStrike" spc="600" noProof="1">
                <a:gradFill>
                  <a:gsLst>
                    <a:gs pos="0">
                      <a:srgbClr val="012D86"/>
                    </a:gs>
                    <a:gs pos="100000">
                      <a:srgbClr val="0E2557"/>
                    </a:gs>
                  </a:gsLst>
                  <a:lin scaled="0"/>
                </a:gradFill>
                <a:latin typeface="黑体" pitchFamily="49" charset="-122"/>
                <a:ea typeface="黑体" pitchFamily="49" charset="-122"/>
                <a:cs typeface="+mn-ea"/>
                <a:sym typeface="SimSun-ExtB" panose="02010609060101010101" pitchFamily="49" charset="-122"/>
              </a:rPr>
              <a:t>目录</a:t>
            </a:r>
          </a:p>
        </p:txBody>
      </p:sp>
      <p:sp>
        <p:nvSpPr>
          <p:cNvPr id="1048591" name="文本框 40"/>
          <p:cNvSpPr txBox="1"/>
          <p:nvPr/>
        </p:nvSpPr>
        <p:spPr>
          <a:xfrm>
            <a:off x="1976120" y="1749425"/>
            <a:ext cx="1003300" cy="708660"/>
          </a:xfrm>
          <a:prstGeom prst="rect">
            <a:avLst/>
          </a:prstGeom>
          <a:noFill/>
          <a:ln w="9525">
            <a:noFill/>
          </a:ln>
        </p:spPr>
        <p:txBody>
          <a:bodyPr wrap="square" anchor="t">
            <a:spAutoFit/>
          </a:bodyPr>
          <a:lstStyle/>
          <a:p>
            <a:pPr algn="ctr"/>
            <a:r>
              <a:rPr lang="en-US" altLang="zh-CN" sz="4000" b="1" dirty="0">
                <a:solidFill>
                  <a:schemeClr val="tx2">
                    <a:lumMod val="75000"/>
                  </a:schemeClr>
                </a:solidFill>
                <a:latin typeface="SimSun-ExtB" panose="02010609060101010101" pitchFamily="49" charset="-122"/>
                <a:ea typeface="微软雅黑 Light" panose="020B0502040204020203" pitchFamily="34" charset="-122"/>
                <a:sym typeface="SimSun-ExtB" panose="02010609060101010101" pitchFamily="49" charset="-122"/>
              </a:rPr>
              <a:t>01</a:t>
            </a:r>
          </a:p>
        </p:txBody>
      </p:sp>
      <p:sp>
        <p:nvSpPr>
          <p:cNvPr id="1048592" name="文本框 40"/>
          <p:cNvSpPr txBox="1"/>
          <p:nvPr/>
        </p:nvSpPr>
        <p:spPr>
          <a:xfrm>
            <a:off x="1976120" y="2905125"/>
            <a:ext cx="1003300" cy="708660"/>
          </a:xfrm>
          <a:prstGeom prst="rect">
            <a:avLst/>
          </a:prstGeom>
          <a:noFill/>
          <a:ln w="9525">
            <a:noFill/>
          </a:ln>
        </p:spPr>
        <p:txBody>
          <a:bodyPr wrap="square" anchor="t">
            <a:spAutoFit/>
          </a:bodyPr>
          <a:lstStyle/>
          <a:p>
            <a:pPr algn="ctr"/>
            <a:r>
              <a:rPr lang="en-US" altLang="zh-CN" sz="4000" b="1"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02</a:t>
            </a:r>
            <a:endParaRPr lang="zh-CN" altLang="en-US" sz="4000" b="1"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593" name="文本框 40"/>
          <p:cNvSpPr txBox="1"/>
          <p:nvPr/>
        </p:nvSpPr>
        <p:spPr>
          <a:xfrm>
            <a:off x="1976120" y="4064000"/>
            <a:ext cx="1003300" cy="707390"/>
          </a:xfrm>
          <a:prstGeom prst="rect">
            <a:avLst/>
          </a:prstGeom>
          <a:noFill/>
          <a:ln w="9525">
            <a:noFill/>
          </a:ln>
        </p:spPr>
        <p:txBody>
          <a:bodyPr wrap="square" anchor="t">
            <a:spAutoFit/>
          </a:bodyPr>
          <a:lstStyle/>
          <a:p>
            <a:pPr algn="ctr"/>
            <a:r>
              <a:rPr lang="en-US" altLang="zh-CN" sz="4000" b="1"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03</a:t>
            </a:r>
            <a:endParaRPr lang="zh-CN" altLang="en-US" sz="4000" b="1"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594" name="文本框 40"/>
          <p:cNvSpPr txBox="1"/>
          <p:nvPr/>
        </p:nvSpPr>
        <p:spPr>
          <a:xfrm>
            <a:off x="1976120" y="5215255"/>
            <a:ext cx="1003300" cy="708660"/>
          </a:xfrm>
          <a:prstGeom prst="rect">
            <a:avLst/>
          </a:prstGeom>
          <a:noFill/>
          <a:ln w="9525">
            <a:noFill/>
          </a:ln>
        </p:spPr>
        <p:txBody>
          <a:bodyPr wrap="square" anchor="t">
            <a:spAutoFit/>
          </a:bodyPr>
          <a:lstStyle/>
          <a:p>
            <a:pPr algn="ctr"/>
            <a:r>
              <a:rPr lang="en-US" altLang="zh-CN" sz="4000" b="1"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04</a:t>
            </a:r>
            <a:endParaRPr lang="zh-CN" altLang="en-US" sz="4000" b="1"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grpSp>
        <p:nvGrpSpPr>
          <p:cNvPr id="36" name="组合 23"/>
          <p:cNvGrpSpPr/>
          <p:nvPr/>
        </p:nvGrpSpPr>
        <p:grpSpPr>
          <a:xfrm>
            <a:off x="3197225" y="1793874"/>
            <a:ext cx="3709670" cy="675276"/>
            <a:chOff x="3277805" y="1553495"/>
            <a:chExt cx="3710823" cy="674980"/>
          </a:xfrm>
        </p:grpSpPr>
        <p:sp>
          <p:nvSpPr>
            <p:cNvPr id="1048595" name="文本框 39"/>
            <p:cNvSpPr txBox="1"/>
            <p:nvPr/>
          </p:nvSpPr>
          <p:spPr>
            <a:xfrm>
              <a:off x="3277805" y="1553495"/>
              <a:ext cx="3621218" cy="461665"/>
            </a:xfrm>
            <a:prstGeom prst="rect">
              <a:avLst/>
            </a:prstGeom>
            <a:noFill/>
            <a:ln w="9525">
              <a:noFill/>
            </a:ln>
          </p:spPr>
          <p:txBody>
            <a:bodyPr wrap="square" anchor="t">
              <a:spAutoFit/>
            </a:bodyPr>
            <a:lstStyle/>
            <a:p>
              <a:r>
                <a:rPr lang="zh-CN" altLang="en-US" sz="2400" b="1" dirty="0">
                  <a:solidFill>
                    <a:srgbClr val="2D3E50"/>
                  </a:solidFill>
                  <a:latin typeface="黑体" pitchFamily="49" charset="-122"/>
                  <a:ea typeface="黑体" pitchFamily="49" charset="-122"/>
                  <a:sym typeface="SimSun-ExtB" panose="02010609060101010101" pitchFamily="49" charset="-122"/>
                </a:rPr>
                <a:t>实验方案</a:t>
              </a:r>
            </a:p>
          </p:txBody>
        </p:sp>
        <p:sp>
          <p:nvSpPr>
            <p:cNvPr id="1048596" name="矩形 25"/>
            <p:cNvSpPr/>
            <p:nvPr/>
          </p:nvSpPr>
          <p:spPr>
            <a:xfrm>
              <a:off x="3277805" y="1915385"/>
              <a:ext cx="3710823" cy="313090"/>
            </a:xfrm>
            <a:prstGeom prst="rect">
              <a:avLst/>
            </a:prstGeom>
            <a:noFill/>
            <a:ln w="9525">
              <a:noFill/>
            </a:ln>
          </p:spPr>
          <p:txBody>
            <a:bodyPr wrap="square" anchor="t">
              <a:spAutoFit/>
            </a:bodyPr>
            <a:lstStyle/>
            <a:p>
              <a:pPr>
                <a:lnSpc>
                  <a:spcPct val="150000"/>
                </a:lnSpc>
              </a:pPr>
              <a:endParaRPr lang="zh-CN" altLang="en-US" sz="11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grpSp>
      <p:grpSp>
        <p:nvGrpSpPr>
          <p:cNvPr id="37" name="组合 11"/>
          <p:cNvGrpSpPr/>
          <p:nvPr/>
        </p:nvGrpSpPr>
        <p:grpSpPr>
          <a:xfrm>
            <a:off x="2060258" y="2948700"/>
            <a:ext cx="4846955" cy="706996"/>
            <a:chOff x="1863535" y="1956996"/>
            <a:chExt cx="4848445" cy="706506"/>
          </a:xfrm>
        </p:grpSpPr>
        <p:sp>
          <p:nvSpPr>
            <p:cNvPr id="1048597" name="文本框 40"/>
            <p:cNvSpPr txBox="1"/>
            <p:nvPr/>
          </p:nvSpPr>
          <p:spPr>
            <a:xfrm>
              <a:off x="1863535" y="1957237"/>
              <a:ext cx="1003904" cy="706265"/>
            </a:xfrm>
            <a:prstGeom prst="rect">
              <a:avLst/>
            </a:prstGeom>
            <a:noFill/>
            <a:ln w="9525">
              <a:noFill/>
            </a:ln>
          </p:spPr>
          <p:txBody>
            <a:bodyPr wrap="square" anchor="t">
              <a:spAutoFit/>
            </a:bodyPr>
            <a:lstStyle/>
            <a:p>
              <a:pPr algn="ctr"/>
              <a:endParaRPr lang="zh-CN" altLang="en-US" sz="4000" b="1"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grpSp>
          <p:nvGrpSpPr>
            <p:cNvPr id="38" name="组合 19"/>
            <p:cNvGrpSpPr/>
            <p:nvPr/>
          </p:nvGrpSpPr>
          <p:grpSpPr>
            <a:xfrm>
              <a:off x="3001157" y="1956996"/>
              <a:ext cx="3710823" cy="685056"/>
              <a:chOff x="3277805" y="1543339"/>
              <a:chExt cx="3710823" cy="685056"/>
            </a:xfrm>
          </p:grpSpPr>
          <p:sp>
            <p:nvSpPr>
              <p:cNvPr id="1048598" name="文本框 39"/>
              <p:cNvSpPr txBox="1"/>
              <p:nvPr/>
            </p:nvSpPr>
            <p:spPr>
              <a:xfrm>
                <a:off x="3277805" y="1543339"/>
                <a:ext cx="3621218" cy="461665"/>
              </a:xfrm>
              <a:prstGeom prst="rect">
                <a:avLst/>
              </a:prstGeom>
              <a:noFill/>
              <a:ln w="9525">
                <a:noFill/>
              </a:ln>
            </p:spPr>
            <p:txBody>
              <a:bodyPr wrap="square" anchor="t">
                <a:spAutoFit/>
              </a:bodyPr>
              <a:lstStyle/>
              <a:p>
                <a:r>
                  <a:rPr lang="zh-CN" altLang="en-US" sz="2400" b="1" dirty="0">
                    <a:solidFill>
                      <a:srgbClr val="2D3E50"/>
                    </a:solidFill>
                    <a:latin typeface="黑体" pitchFamily="49" charset="-122"/>
                    <a:ea typeface="黑体" pitchFamily="49" charset="-122"/>
                    <a:sym typeface="SimSun-ExtB" panose="02010609060101010101" pitchFamily="49" charset="-122"/>
                  </a:rPr>
                  <a:t>实验装置</a:t>
                </a:r>
              </a:p>
            </p:txBody>
          </p:sp>
          <p:sp>
            <p:nvSpPr>
              <p:cNvPr id="1048599" name="矩形 21"/>
              <p:cNvSpPr/>
              <p:nvPr/>
            </p:nvSpPr>
            <p:spPr>
              <a:xfrm>
                <a:off x="3277805" y="1915385"/>
                <a:ext cx="3710823" cy="313010"/>
              </a:xfrm>
              <a:prstGeom prst="rect">
                <a:avLst/>
              </a:prstGeom>
              <a:noFill/>
              <a:ln w="9525">
                <a:noFill/>
              </a:ln>
            </p:spPr>
            <p:txBody>
              <a:bodyPr wrap="square" anchor="t">
                <a:spAutoFit/>
              </a:bodyPr>
              <a:lstStyle/>
              <a:p>
                <a:pPr>
                  <a:lnSpc>
                    <a:spcPct val="150000"/>
                  </a:lnSpc>
                </a:pPr>
                <a:endParaRPr lang="zh-CN" altLang="en-US" sz="11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grpSp>
      </p:grpSp>
      <p:grpSp>
        <p:nvGrpSpPr>
          <p:cNvPr id="39" name="组合 12"/>
          <p:cNvGrpSpPr/>
          <p:nvPr/>
        </p:nvGrpSpPr>
        <p:grpSpPr>
          <a:xfrm>
            <a:off x="2060258" y="4104330"/>
            <a:ext cx="4846955" cy="707066"/>
            <a:chOff x="1863535" y="1956996"/>
            <a:chExt cx="4848445" cy="707710"/>
          </a:xfrm>
        </p:grpSpPr>
        <p:sp>
          <p:nvSpPr>
            <p:cNvPr id="1048600" name="文本框 40"/>
            <p:cNvSpPr txBox="1"/>
            <p:nvPr/>
          </p:nvSpPr>
          <p:spPr>
            <a:xfrm>
              <a:off x="1863535" y="1957307"/>
              <a:ext cx="1003904" cy="707399"/>
            </a:xfrm>
            <a:prstGeom prst="rect">
              <a:avLst/>
            </a:prstGeom>
            <a:noFill/>
            <a:ln w="9525">
              <a:noFill/>
            </a:ln>
          </p:spPr>
          <p:txBody>
            <a:bodyPr wrap="square" anchor="t">
              <a:spAutoFit/>
            </a:bodyPr>
            <a:lstStyle/>
            <a:p>
              <a:pPr algn="ctr"/>
              <a:endParaRPr lang="zh-CN" altLang="en-US" sz="4000" b="1"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grpSp>
          <p:nvGrpSpPr>
            <p:cNvPr id="40" name="组合 15"/>
            <p:cNvGrpSpPr/>
            <p:nvPr/>
          </p:nvGrpSpPr>
          <p:grpSpPr>
            <a:xfrm>
              <a:off x="3001157" y="1956996"/>
              <a:ext cx="3710823" cy="685558"/>
              <a:chOff x="3277805" y="1543339"/>
              <a:chExt cx="3710823" cy="685558"/>
            </a:xfrm>
          </p:grpSpPr>
          <p:sp>
            <p:nvSpPr>
              <p:cNvPr id="1048601" name="文本框 39"/>
              <p:cNvSpPr txBox="1"/>
              <p:nvPr/>
            </p:nvSpPr>
            <p:spPr>
              <a:xfrm>
                <a:off x="3277805" y="1543339"/>
                <a:ext cx="3621218" cy="461665"/>
              </a:xfrm>
              <a:prstGeom prst="rect">
                <a:avLst/>
              </a:prstGeom>
              <a:noFill/>
              <a:ln w="9525">
                <a:noFill/>
              </a:ln>
            </p:spPr>
            <p:txBody>
              <a:bodyPr wrap="square" anchor="t">
                <a:spAutoFit/>
              </a:bodyPr>
              <a:lstStyle/>
              <a:p>
                <a:r>
                  <a:rPr lang="zh-CN" altLang="en-US" sz="2400" b="1" dirty="0">
                    <a:solidFill>
                      <a:srgbClr val="2D3E50"/>
                    </a:solidFill>
                    <a:latin typeface="黑体" pitchFamily="49" charset="-122"/>
                    <a:ea typeface="黑体" pitchFamily="49" charset="-122"/>
                    <a:sym typeface="SimSun-ExtB" panose="02010609060101010101" pitchFamily="49" charset="-122"/>
                  </a:rPr>
                  <a:t>实验结果</a:t>
                </a:r>
              </a:p>
            </p:txBody>
          </p:sp>
          <p:sp>
            <p:nvSpPr>
              <p:cNvPr id="1048602" name="矩形 17"/>
              <p:cNvSpPr/>
              <p:nvPr/>
            </p:nvSpPr>
            <p:spPr>
              <a:xfrm>
                <a:off x="3277805" y="1915385"/>
                <a:ext cx="3710823" cy="313512"/>
              </a:xfrm>
              <a:prstGeom prst="rect">
                <a:avLst/>
              </a:prstGeom>
              <a:noFill/>
              <a:ln w="9525">
                <a:noFill/>
              </a:ln>
            </p:spPr>
            <p:txBody>
              <a:bodyPr wrap="square" anchor="t">
                <a:spAutoFit/>
              </a:bodyPr>
              <a:lstStyle/>
              <a:p>
                <a:pPr>
                  <a:lnSpc>
                    <a:spcPct val="150000"/>
                  </a:lnSpc>
                </a:pPr>
                <a:endParaRPr lang="zh-CN" altLang="en-US" sz="11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grpSp>
      </p:grpSp>
      <p:grpSp>
        <p:nvGrpSpPr>
          <p:cNvPr id="41" name="组合 11"/>
          <p:cNvGrpSpPr/>
          <p:nvPr/>
        </p:nvGrpSpPr>
        <p:grpSpPr>
          <a:xfrm>
            <a:off x="3197225" y="5258434"/>
            <a:ext cx="3709670" cy="685436"/>
            <a:chOff x="3277805" y="1543339"/>
            <a:chExt cx="3710823" cy="685136"/>
          </a:xfrm>
        </p:grpSpPr>
        <p:sp>
          <p:nvSpPr>
            <p:cNvPr id="1048603" name="文本框 39"/>
            <p:cNvSpPr txBox="1"/>
            <p:nvPr/>
          </p:nvSpPr>
          <p:spPr>
            <a:xfrm>
              <a:off x="3277805" y="1543339"/>
              <a:ext cx="3621218" cy="461665"/>
            </a:xfrm>
            <a:prstGeom prst="rect">
              <a:avLst/>
            </a:prstGeom>
            <a:noFill/>
            <a:ln w="9525">
              <a:noFill/>
            </a:ln>
          </p:spPr>
          <p:txBody>
            <a:bodyPr wrap="square" anchor="t">
              <a:spAutoFit/>
            </a:bodyPr>
            <a:lstStyle/>
            <a:p>
              <a:r>
                <a:rPr lang="zh-CN" altLang="en-US" sz="2400" b="1" dirty="0">
                  <a:solidFill>
                    <a:srgbClr val="2D3E50"/>
                  </a:solidFill>
                  <a:latin typeface="黑体" pitchFamily="49" charset="-122"/>
                  <a:ea typeface="黑体" pitchFamily="49" charset="-122"/>
                  <a:sym typeface="SimSun-ExtB" panose="02010609060101010101" pitchFamily="49" charset="-122"/>
                </a:rPr>
                <a:t>分析总结</a:t>
              </a:r>
            </a:p>
          </p:txBody>
        </p:sp>
        <p:sp>
          <p:nvSpPr>
            <p:cNvPr id="1048604" name="矩形 13"/>
            <p:cNvSpPr/>
            <p:nvPr/>
          </p:nvSpPr>
          <p:spPr>
            <a:xfrm>
              <a:off x="3277805" y="1915385"/>
              <a:ext cx="3710823" cy="313090"/>
            </a:xfrm>
            <a:prstGeom prst="rect">
              <a:avLst/>
            </a:prstGeom>
            <a:noFill/>
            <a:ln w="9525">
              <a:noFill/>
            </a:ln>
          </p:spPr>
          <p:txBody>
            <a:bodyPr wrap="square" anchor="t">
              <a:spAutoFit/>
            </a:bodyPr>
            <a:lstStyle/>
            <a:p>
              <a:pPr>
                <a:lnSpc>
                  <a:spcPct val="150000"/>
                </a:lnSpc>
              </a:pPr>
              <a:endParaRPr lang="zh-CN" altLang="en-US" sz="11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blinds(horizontal)">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blinds(horizontal)">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74000"/>
          </a:blip>
          <a:stretch>
            <a:fillRect l="-15000" t="-9000" r="-4000" b="-1000"/>
          </a:stretch>
        </a:blipFill>
        <a:effectLst/>
      </p:bgPr>
    </p:bg>
    <p:spTree>
      <p:nvGrpSpPr>
        <p:cNvPr id="1" name=""/>
        <p:cNvGrpSpPr/>
        <p:nvPr/>
      </p:nvGrpSpPr>
      <p:grpSpPr>
        <a:xfrm>
          <a:off x="0" y="0"/>
          <a:ext cx="0" cy="0"/>
          <a:chOff x="0" y="0"/>
          <a:chExt cx="0" cy="0"/>
        </a:xfrm>
      </p:grpSpPr>
      <p:grpSp>
        <p:nvGrpSpPr>
          <p:cNvPr id="52" name="组合 13"/>
          <p:cNvGrpSpPr/>
          <p:nvPr/>
        </p:nvGrpSpPr>
        <p:grpSpPr>
          <a:xfrm>
            <a:off x="695325" y="2082801"/>
            <a:ext cx="3830902" cy="1247539"/>
            <a:chOff x="695324" y="2082338"/>
            <a:chExt cx="3545903" cy="1247874"/>
          </a:xfrm>
        </p:grpSpPr>
        <p:sp>
          <p:nvSpPr>
            <p:cNvPr id="1048620" name="稻壳儿春秋广告/盗版必究        原创来源：http://chn.docer.com/works?userid=199329941#!/work_time"/>
            <p:cNvSpPr txBox="1"/>
            <p:nvPr/>
          </p:nvSpPr>
          <p:spPr>
            <a:xfrm flipH="1">
              <a:off x="695324" y="2806851"/>
              <a:ext cx="3545903" cy="523361"/>
            </a:xfrm>
            <a:prstGeom prst="rect">
              <a:avLst/>
            </a:prstGeom>
            <a:noFill/>
            <a:ln w="9525">
              <a:noFill/>
            </a:ln>
          </p:spPr>
          <p:txBody>
            <a:bodyPr wrap="square" anchor="t">
              <a:spAutoFit/>
            </a:bodyPr>
            <a:lstStyle/>
            <a:p>
              <a:r>
                <a:rPr lang="zh-CN" altLang="en-US" sz="2800" b="1" dirty="0">
                  <a:solidFill>
                    <a:srgbClr val="2D3E50"/>
                  </a:solidFill>
                  <a:latin typeface="黑体" pitchFamily="49" charset="-122"/>
                  <a:ea typeface="黑体" pitchFamily="49" charset="-122"/>
                  <a:sym typeface="SimSun-ExtB" panose="02010609060101010101" pitchFamily="49" charset="-122"/>
                </a:rPr>
                <a:t>实验方案</a:t>
              </a:r>
              <a:endParaRPr lang="en-US" altLang="zh-CN" sz="2800" b="1" dirty="0">
                <a:solidFill>
                  <a:srgbClr val="2D3E50"/>
                </a:solidFill>
                <a:latin typeface="黑体" pitchFamily="49" charset="-122"/>
                <a:ea typeface="黑体" pitchFamily="49" charset="-122"/>
                <a:sym typeface="SimSun-ExtB" panose="02010609060101010101" pitchFamily="49" charset="-122"/>
              </a:endParaRPr>
            </a:p>
          </p:txBody>
        </p:sp>
        <p:sp>
          <p:nvSpPr>
            <p:cNvPr id="1048621" name="稻壳儿春秋广告/盗版必究        原创来源：http://chn.docer.com/works?userid=199329941#!/work_time"/>
            <p:cNvSpPr txBox="1"/>
            <p:nvPr/>
          </p:nvSpPr>
          <p:spPr>
            <a:xfrm flipH="1">
              <a:off x="695324" y="2082338"/>
              <a:ext cx="2778958" cy="707886"/>
            </a:xfrm>
            <a:prstGeom prst="rect">
              <a:avLst/>
            </a:prstGeom>
            <a:noFill/>
            <a:ln w="9525">
              <a:noFill/>
            </a:ln>
          </p:spPr>
          <p:txBody>
            <a:bodyPr wrap="square" anchor="t">
              <a:spAutoFit/>
            </a:bodyPr>
            <a:lstStyle/>
            <a:p>
              <a:r>
                <a:rPr lang="en-US" altLang="zh-CN" sz="4000" b="1" dirty="0">
                  <a:gradFill>
                    <a:gsLst>
                      <a:gs pos="0">
                        <a:srgbClr val="012D86"/>
                      </a:gs>
                      <a:gs pos="100000">
                        <a:srgbClr val="0E2557"/>
                      </a:gs>
                    </a:gsLst>
                    <a:lin scaled="0"/>
                  </a:gradFill>
                  <a:latin typeface="SimSun-ExtB" panose="02010609060101010101" pitchFamily="49" charset="-122"/>
                  <a:ea typeface="微软雅黑 Light" panose="020B0502040204020203" pitchFamily="34" charset="-122"/>
                  <a:sym typeface="SimSun-ExtB" panose="02010609060101010101" pitchFamily="49" charset="-122"/>
                </a:rPr>
                <a:t>PART 01</a:t>
              </a:r>
            </a:p>
          </p:txBody>
        </p:sp>
      </p:grpSp>
      <p:pic>
        <p:nvPicPr>
          <p:cNvPr id="2097156" name="图片 1" descr="理工灰"/>
          <p:cNvPicPr>
            <a:picLocks noChangeAspect="1"/>
          </p:cNvPicPr>
          <p:nvPr/>
        </p:nvPicPr>
        <p:blipFill>
          <a:blip r:embed="rId3" cstate="print"/>
          <a:stretch>
            <a:fillRect/>
          </a:stretch>
        </p:blipFill>
        <p:spPr>
          <a:xfrm>
            <a:off x="11095038" y="5745163"/>
            <a:ext cx="846137" cy="730250"/>
          </a:xfrm>
          <a:prstGeom prst="rect">
            <a:avLst/>
          </a:prstGeom>
          <a:noFill/>
          <a:ln w="9525">
            <a:noFill/>
          </a:ln>
        </p:spPr>
      </p:pic>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56000"/>
          </a:blip>
          <a:stretch>
            <a:fillRect l="-5000" t="-8000" r="-11000" b="-13000"/>
          </a:stretch>
        </a:blipFill>
        <a:effectLst/>
      </p:bgPr>
    </p:bg>
    <p:spTree>
      <p:nvGrpSpPr>
        <p:cNvPr id="1" name=""/>
        <p:cNvGrpSpPr/>
        <p:nvPr/>
      </p:nvGrpSpPr>
      <p:grpSpPr>
        <a:xfrm>
          <a:off x="0" y="0"/>
          <a:ext cx="0" cy="0"/>
          <a:chOff x="0" y="0"/>
          <a:chExt cx="0" cy="0"/>
        </a:xfrm>
      </p:grpSpPr>
      <p:sp>
        <p:nvSpPr>
          <p:cNvPr id="1048718" name="燕尾形 9"/>
          <p:cNvSpPr/>
          <p:nvPr/>
        </p:nvSpPr>
        <p:spPr>
          <a:xfrm>
            <a:off x="849630" y="494030"/>
            <a:ext cx="812800" cy="340360"/>
          </a:xfrm>
          <a:prstGeom prst="chevr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9" name="文本框 39"/>
          <p:cNvSpPr txBox="1"/>
          <p:nvPr/>
        </p:nvSpPr>
        <p:spPr>
          <a:xfrm>
            <a:off x="1554480" y="371316"/>
            <a:ext cx="4130675" cy="585788"/>
          </a:xfrm>
          <a:prstGeom prst="rect">
            <a:avLst/>
          </a:prstGeom>
          <a:noFill/>
          <a:ln w="9525">
            <a:noFill/>
          </a:ln>
        </p:spPr>
        <p:txBody>
          <a:bodyPr wrap="square" anchor="t">
            <a:spAutoFit/>
          </a:bodyPr>
          <a:lstStyle/>
          <a:p>
            <a:r>
              <a:rPr lang="zh-CN" altLang="en-US" sz="3200" b="1" dirty="0">
                <a:solidFill>
                  <a:srgbClr val="2D3E50"/>
                </a:solidFill>
                <a:latin typeface="黑体" pitchFamily="49" charset="-122"/>
                <a:ea typeface="黑体" pitchFamily="49" charset="-122"/>
                <a:sym typeface="SimSun-ExtB" panose="02010609060101010101" pitchFamily="49" charset="-122"/>
              </a:rPr>
              <a:t>实验原理</a:t>
            </a:r>
          </a:p>
        </p:txBody>
      </p:sp>
      <p:sp>
        <p:nvSpPr>
          <p:cNvPr id="1048720" name="矩形 16"/>
          <p:cNvSpPr/>
          <p:nvPr/>
        </p:nvSpPr>
        <p:spPr>
          <a:xfrm>
            <a:off x="1820863" y="1151890"/>
            <a:ext cx="4368800" cy="400110"/>
          </a:xfrm>
          <a:prstGeom prst="rect">
            <a:avLst/>
          </a:prstGeom>
          <a:noFill/>
          <a:ln w="9525">
            <a:noFill/>
          </a:ln>
        </p:spPr>
        <p:txBody>
          <a:bodyPr wrap="square" anchor="t">
            <a:spAutoFit/>
          </a:bodyPr>
          <a:lstStyle/>
          <a:p>
            <a:r>
              <a:rPr lang="zh-CN" altLang="en-US" sz="20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激光</a:t>
            </a:r>
            <a:r>
              <a:rPr lang="en-US" altLang="zh-CN" sz="2000" dirty="0" err="1">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DeTOF</a:t>
            </a:r>
            <a:r>
              <a:rPr lang="zh-CN" altLang="en-US" sz="20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设备测量光程</a:t>
            </a:r>
          </a:p>
        </p:txBody>
      </p:sp>
      <p:pic>
        <p:nvPicPr>
          <p:cNvPr id="3" name="图片 2" descr="图片包含 图表">
            <a:extLst>
              <a:ext uri="{FF2B5EF4-FFF2-40B4-BE49-F238E27FC236}">
                <a16:creationId xmlns:a16="http://schemas.microsoft.com/office/drawing/2014/main" id="{FA997982-0BAF-6885-2294-21484B471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49" y="1672956"/>
            <a:ext cx="11034056" cy="3849688"/>
          </a:xfrm>
          <a:prstGeom prst="rect">
            <a:avLst/>
          </a:prstGeom>
        </p:spPr>
      </p:pic>
      <p:pic>
        <p:nvPicPr>
          <p:cNvPr id="5" name="图片 4" descr="图片包含 文本&#10;&#10;描述已自动生成">
            <a:extLst>
              <a:ext uri="{FF2B5EF4-FFF2-40B4-BE49-F238E27FC236}">
                <a16:creationId xmlns:a16="http://schemas.microsoft.com/office/drawing/2014/main" id="{FEFE16DD-D4CC-9949-9C89-B7020BA01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7923" y="4900863"/>
            <a:ext cx="2363788" cy="1610493"/>
          </a:xfrm>
          <a:prstGeom prst="rect">
            <a:avLst/>
          </a:prstGeom>
        </p:spPr>
      </p:pic>
      <p:sp>
        <p:nvSpPr>
          <p:cNvPr id="6" name="文本框 5">
            <a:extLst>
              <a:ext uri="{FF2B5EF4-FFF2-40B4-BE49-F238E27FC236}">
                <a16:creationId xmlns:a16="http://schemas.microsoft.com/office/drawing/2014/main" id="{FE5F9F29-8818-3D30-A605-8895B366CD4F}"/>
              </a:ext>
            </a:extLst>
          </p:cNvPr>
          <p:cNvSpPr txBox="1"/>
          <p:nvPr/>
        </p:nvSpPr>
        <p:spPr>
          <a:xfrm>
            <a:off x="5893277" y="5321388"/>
            <a:ext cx="2908300" cy="769441"/>
          </a:xfrm>
          <a:prstGeom prst="rect">
            <a:avLst/>
          </a:prstGeom>
          <a:noFill/>
        </p:spPr>
        <p:txBody>
          <a:bodyPr wrap="square" rtlCol="0">
            <a:spAutoFit/>
          </a:bodyPr>
          <a:lstStyle/>
          <a:p>
            <a:r>
              <a:rPr lang="en-US" altLang="zh-CN" sz="4400" dirty="0"/>
              <a:t>n=D1/D2</a:t>
            </a:r>
            <a:endParaRPr lang="zh-CN" altLang="en-US" sz="4400" dirty="0"/>
          </a:p>
        </p:txBody>
      </p:sp>
    </p:spTree>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4"/>
          <p:cNvGrpSpPr/>
          <p:nvPr/>
        </p:nvGrpSpPr>
        <p:grpSpPr>
          <a:xfrm>
            <a:off x="1383051" y="1887538"/>
            <a:ext cx="9908837" cy="3945384"/>
            <a:chOff x="1216716" y="1993533"/>
            <a:chExt cx="9908485" cy="3946227"/>
          </a:xfrm>
        </p:grpSpPr>
        <p:grpSp>
          <p:nvGrpSpPr>
            <p:cNvPr id="83" name="组合 2"/>
            <p:cNvGrpSpPr/>
            <p:nvPr/>
          </p:nvGrpSpPr>
          <p:grpSpPr>
            <a:xfrm>
              <a:off x="1885821" y="1993533"/>
              <a:ext cx="9239380" cy="2935107"/>
              <a:chOff x="2216231" y="1721391"/>
              <a:chExt cx="8484426" cy="2935107"/>
            </a:xfrm>
          </p:grpSpPr>
          <p:grpSp>
            <p:nvGrpSpPr>
              <p:cNvPr id="84" name="Group 1294"/>
              <p:cNvGrpSpPr/>
              <p:nvPr/>
            </p:nvGrpSpPr>
            <p:grpSpPr>
              <a:xfrm>
                <a:off x="2216231" y="1721391"/>
                <a:ext cx="832035" cy="663058"/>
                <a:chOff x="0" y="0"/>
                <a:chExt cx="1243364" cy="1243364"/>
              </a:xfrm>
            </p:grpSpPr>
            <p:sp>
              <p:nvSpPr>
                <p:cNvPr id="1048680" name="Shape 1290"/>
                <p:cNvSpPr/>
                <p:nvPr/>
              </p:nvSpPr>
              <p:spPr>
                <a:xfrm>
                  <a:off x="0" y="0"/>
                  <a:ext cx="1243364" cy="1243364"/>
                </a:xfrm>
                <a:prstGeom prst="rect">
                  <a:avLst/>
                </a:prstGeom>
                <a:solidFill>
                  <a:srgbClr val="5EB5ED"/>
                </a:solidFill>
                <a:ln w="12700">
                  <a:noFill/>
                </a:ln>
              </p:spPr>
              <p:txBody>
                <a:bodyPr wrap="square" lIns="71430" tIns="71430" rIns="71430" bIns="71430" anchor="ctr"/>
                <a:lstStyle/>
                <a:p>
                  <a:pPr>
                    <a:lnSpc>
                      <a:spcPct val="120000"/>
                    </a:lnSpc>
                  </a:pPr>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grpSp>
              <p:nvGrpSpPr>
                <p:cNvPr id="85" name="Group 1293"/>
                <p:cNvGrpSpPr/>
                <p:nvPr/>
              </p:nvGrpSpPr>
              <p:grpSpPr>
                <a:xfrm>
                  <a:off x="374055" y="351222"/>
                  <a:ext cx="495255" cy="540919"/>
                  <a:chOff x="0" y="0"/>
                  <a:chExt cx="495253" cy="540919"/>
                </a:xfrm>
              </p:grpSpPr>
              <p:sp>
                <p:nvSpPr>
                  <p:cNvPr id="1048681" name="Shape 1291"/>
                  <p:cNvSpPr/>
                  <p:nvPr/>
                </p:nvSpPr>
                <p:spPr>
                  <a:xfrm>
                    <a:off x="107933" y="0"/>
                    <a:ext cx="270131" cy="270131"/>
                  </a:xfrm>
                  <a:custGeom>
                    <a:avLst/>
                    <a:gdLst/>
                    <a:ahLst/>
                    <a:cxnLst>
                      <a:cxn ang="0">
                        <a:pos x="135065" y="135065"/>
                      </a:cxn>
                      <a:cxn ang="5400000">
                        <a:pos x="135065" y="135065"/>
                      </a:cxn>
                      <a:cxn ang="10800000">
                        <a:pos x="135065" y="135065"/>
                      </a:cxn>
                      <a:cxn ang="16200000">
                        <a:pos x="135065" y="135065"/>
                      </a:cxn>
                    </a:cxnLst>
                    <a:rect l="0" t="0" r="r" b="b"/>
                    <a:pathLst>
                      <a:path w="21600" h="2160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rgbClr val="FFFFFF"/>
                  </a:solidFill>
                  <a:ln w="12700">
                    <a:noFill/>
                  </a:ln>
                </p:spPr>
                <p:txBody>
                  <a:bodyPr/>
                  <a:lstStyle/>
                  <a:p>
                    <a:endParaRPr lang="zh-CN" altLang="en-US"/>
                  </a:p>
                </p:txBody>
              </p:sp>
              <p:sp>
                <p:nvSpPr>
                  <p:cNvPr id="1048682" name="Shape 1292"/>
                  <p:cNvSpPr/>
                  <p:nvPr/>
                </p:nvSpPr>
                <p:spPr>
                  <a:xfrm>
                    <a:off x="0" y="248248"/>
                    <a:ext cx="495253" cy="292671"/>
                  </a:xfrm>
                  <a:custGeom>
                    <a:avLst/>
                    <a:gdLst/>
                    <a:ahLst/>
                    <a:cxnLst>
                      <a:cxn ang="0">
                        <a:pos x="247626" y="146335"/>
                      </a:cxn>
                      <a:cxn ang="5400000">
                        <a:pos x="247626" y="146335"/>
                      </a:cxn>
                      <a:cxn ang="10800000">
                        <a:pos x="247626" y="146335"/>
                      </a:cxn>
                      <a:cxn ang="16200000">
                        <a:pos x="247626" y="146335"/>
                      </a:cxn>
                    </a:cxnLst>
                    <a:rect l="0" t="0" r="r" b="b"/>
                    <a:pathLst>
                      <a:path w="21600" h="2160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rgbClr val="FFFFFF"/>
                  </a:solidFill>
                  <a:ln w="12700">
                    <a:noFill/>
                  </a:ln>
                </p:spPr>
                <p:txBody>
                  <a:bodyPr/>
                  <a:lstStyle/>
                  <a:p>
                    <a:endParaRPr lang="zh-CN" altLang="en-US"/>
                  </a:p>
                </p:txBody>
              </p:sp>
            </p:grpSp>
          </p:grpSp>
          <p:sp>
            <p:nvSpPr>
              <p:cNvPr id="1048683" name="Shape 1319"/>
              <p:cNvSpPr/>
              <p:nvPr/>
            </p:nvSpPr>
            <p:spPr>
              <a:xfrm flipV="1">
                <a:off x="3045803" y="2084865"/>
                <a:ext cx="2054707" cy="0"/>
              </a:xfrm>
              <a:prstGeom prst="line">
                <a:avLst/>
              </a:prstGeom>
              <a:ln w="12700" cap="flat" cmpd="sng">
                <a:solidFill>
                  <a:srgbClr val="A6A6A6"/>
                </a:solidFill>
                <a:prstDash val="solid"/>
                <a:miter lim="400000"/>
                <a:headEnd type="none" w="med" len="med"/>
                <a:tailEnd type="triangl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84" name="Shape 1320"/>
              <p:cNvSpPr/>
              <p:nvPr/>
            </p:nvSpPr>
            <p:spPr>
              <a:xfrm flipV="1">
                <a:off x="6342901" y="2084865"/>
                <a:ext cx="2054707" cy="0"/>
              </a:xfrm>
              <a:prstGeom prst="line">
                <a:avLst/>
              </a:prstGeom>
              <a:ln w="12700" cap="flat" cmpd="sng">
                <a:solidFill>
                  <a:srgbClr val="A6A6A6"/>
                </a:solidFill>
                <a:prstDash val="solid"/>
                <a:miter lim="400000"/>
                <a:headEnd type="none" w="med" len="med"/>
                <a:tailEnd type="triangl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85" name="Shape 1328"/>
              <p:cNvSpPr/>
              <p:nvPr/>
            </p:nvSpPr>
            <p:spPr>
              <a:xfrm rot="-10800000" flipH="1">
                <a:off x="9651908" y="2084866"/>
                <a:ext cx="1043515" cy="0"/>
              </a:xfrm>
              <a:prstGeom prst="line">
                <a:avLst/>
              </a:prstGeom>
              <a:ln w="12700" cap="flat" cmpd="sng">
                <a:solidFill>
                  <a:srgbClr val="A6A6A6"/>
                </a:solidFill>
                <a:prstDash val="solid"/>
                <a:miter lim="400000"/>
                <a:headEnd type="none" w="med" len="med"/>
                <a:tailEnd type="non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86" name="Shape 1329"/>
              <p:cNvSpPr/>
              <p:nvPr/>
            </p:nvSpPr>
            <p:spPr>
              <a:xfrm rot="10800000" flipH="1" flipV="1">
                <a:off x="10682795" y="2098926"/>
                <a:ext cx="17182" cy="2200925"/>
              </a:xfrm>
              <a:prstGeom prst="line">
                <a:avLst/>
              </a:prstGeom>
              <a:ln w="12700" cap="flat" cmpd="sng">
                <a:solidFill>
                  <a:srgbClr val="A6A6A6"/>
                </a:solidFill>
                <a:prstDash val="solid"/>
                <a:miter lim="400000"/>
                <a:headEnd type="none" w="med" len="med"/>
                <a:tailEnd type="non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87" name="Shape 1331"/>
              <p:cNvSpPr/>
              <p:nvPr/>
            </p:nvSpPr>
            <p:spPr>
              <a:xfrm>
                <a:off x="5513327" y="1721391"/>
                <a:ext cx="832035" cy="663058"/>
              </a:xfrm>
              <a:prstGeom prst="rect">
                <a:avLst/>
              </a:prstGeom>
              <a:solidFill>
                <a:srgbClr val="5EB5ED"/>
              </a:solidFill>
            </p:spPr>
            <p:style>
              <a:lnRef idx="3">
                <a:schemeClr val="lt1"/>
              </a:lnRef>
              <a:fillRef idx="1">
                <a:schemeClr val="accent2"/>
              </a:fillRef>
              <a:effectRef idx="1">
                <a:schemeClr val="accent2"/>
              </a:effectRef>
              <a:fontRef idx="minor">
                <a:schemeClr val="lt1"/>
              </a:fontRef>
            </p:style>
            <p:txBody>
              <a:bodyPr wrap="square" lIns="71430" tIns="71430" rIns="71430" bIns="7143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20000"/>
                  </a:lnSpc>
                  <a:defRPr sz="3200">
                    <a:solidFill>
                      <a:srgbClr val="FFFFFF"/>
                    </a:solidFill>
                    <a:latin typeface="+mn-lt"/>
                    <a:ea typeface="+mn-ea"/>
                    <a:cs typeface="+mn-cs"/>
                    <a:sym typeface="Helvetica Light"/>
                  </a:defRPr>
                </a:pPr>
                <a:endParaRPr sz="4500" strike="noStrike" noProof="1">
                  <a:latin typeface="SimSun-ExtB" panose="02010609060101010101" pitchFamily="49" charset="-122"/>
                  <a:ea typeface="微软雅黑 Light" panose="020B0502040204020203" pitchFamily="34" charset="-122"/>
                  <a:cs typeface="+mn-ea"/>
                  <a:sym typeface="SimSun-ExtB" panose="02010609060101010101" pitchFamily="49" charset="-122"/>
                </a:endParaRPr>
              </a:p>
            </p:txBody>
          </p:sp>
          <p:grpSp>
            <p:nvGrpSpPr>
              <p:cNvPr id="86" name="Group 1334"/>
              <p:cNvGrpSpPr/>
              <p:nvPr/>
            </p:nvGrpSpPr>
            <p:grpSpPr>
              <a:xfrm>
                <a:off x="5816209" y="1926442"/>
                <a:ext cx="224793" cy="252959"/>
                <a:chOff x="0" y="0"/>
                <a:chExt cx="335922" cy="474346"/>
              </a:xfrm>
            </p:grpSpPr>
            <p:sp>
              <p:nvSpPr>
                <p:cNvPr id="1048688" name="Shape 1332"/>
                <p:cNvSpPr/>
                <p:nvPr/>
              </p:nvSpPr>
              <p:spPr>
                <a:xfrm>
                  <a:off x="0" y="42435"/>
                  <a:ext cx="335922" cy="431911"/>
                </a:xfrm>
                <a:custGeom>
                  <a:avLst/>
                  <a:gdLst/>
                  <a:ahLst/>
                  <a:cxnLst>
                    <a:cxn ang="0">
                      <a:pos x="167961" y="215955"/>
                    </a:cxn>
                    <a:cxn ang="5400000">
                      <a:pos x="167961" y="215955"/>
                    </a:cxn>
                    <a:cxn ang="10800000">
                      <a:pos x="167961" y="215955"/>
                    </a:cxn>
                    <a:cxn ang="16200000">
                      <a:pos x="167961" y="215955"/>
                    </a:cxn>
                  </a:cxnLst>
                  <a:rect l="0" t="0" r="r" b="b"/>
                  <a:pathLst>
                    <a:path w="21600" h="2160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FFFFFF"/>
                </a:solidFill>
                <a:ln w="12700">
                  <a:noFill/>
                </a:ln>
              </p:spPr>
              <p:txBody>
                <a:bodyPr/>
                <a:lstStyle/>
                <a:p>
                  <a:endParaRPr lang="zh-CN" altLang="en-US"/>
                </a:p>
              </p:txBody>
            </p:sp>
            <p:sp>
              <p:nvSpPr>
                <p:cNvPr id="1048689" name="Shape 1333"/>
                <p:cNvSpPr/>
                <p:nvPr/>
              </p:nvSpPr>
              <p:spPr>
                <a:xfrm>
                  <a:off x="59174" y="0"/>
                  <a:ext cx="215954" cy="95984"/>
                </a:xfrm>
                <a:custGeom>
                  <a:avLst/>
                  <a:gdLst/>
                  <a:ahLst/>
                  <a:cxnLst>
                    <a:cxn ang="0">
                      <a:pos x="107977" y="47992"/>
                    </a:cxn>
                    <a:cxn ang="5400000">
                      <a:pos x="107977" y="47992"/>
                    </a:cxn>
                    <a:cxn ang="10800000">
                      <a:pos x="107977" y="47992"/>
                    </a:cxn>
                    <a:cxn ang="16200000">
                      <a:pos x="107977" y="47992"/>
                    </a:cxn>
                  </a:cxnLst>
                  <a:rect l="0" t="0" r="r" b="b"/>
                  <a:pathLst>
                    <a:path w="21600" h="2160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rgbClr val="FFFFFF"/>
                </a:solidFill>
                <a:ln w="12700">
                  <a:noFill/>
                </a:ln>
              </p:spPr>
              <p:txBody>
                <a:bodyPr/>
                <a:lstStyle/>
                <a:p>
                  <a:endParaRPr lang="zh-CN" altLang="en-US"/>
                </a:p>
              </p:txBody>
            </p:sp>
          </p:grpSp>
          <p:sp>
            <p:nvSpPr>
              <p:cNvPr id="1048690" name="Shape 1336"/>
              <p:cNvSpPr/>
              <p:nvPr/>
            </p:nvSpPr>
            <p:spPr>
              <a:xfrm>
                <a:off x="8810426" y="1721391"/>
                <a:ext cx="832035" cy="663058"/>
              </a:xfrm>
              <a:prstGeom prst="rect">
                <a:avLst/>
              </a:prstGeom>
              <a:solidFill>
                <a:srgbClr val="5EB5ED"/>
              </a:solidFill>
            </p:spPr>
            <p:style>
              <a:lnRef idx="3">
                <a:schemeClr val="lt1"/>
              </a:lnRef>
              <a:fillRef idx="1">
                <a:schemeClr val="accent1"/>
              </a:fillRef>
              <a:effectRef idx="1">
                <a:schemeClr val="accent1"/>
              </a:effectRef>
              <a:fontRef idx="minor">
                <a:schemeClr val="lt1"/>
              </a:fontRef>
            </p:style>
            <p:txBody>
              <a:bodyPr wrap="square" lIns="71430" tIns="71430" rIns="71430" bIns="7143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20000"/>
                  </a:lnSpc>
                  <a:defRPr sz="3200">
                    <a:solidFill>
                      <a:srgbClr val="FFFFFF"/>
                    </a:solidFill>
                    <a:latin typeface="+mn-lt"/>
                    <a:ea typeface="+mn-ea"/>
                    <a:cs typeface="+mn-cs"/>
                    <a:sym typeface="Helvetica Light"/>
                  </a:defRPr>
                </a:pPr>
                <a:endParaRPr sz="4500" strike="noStrike" noProof="1">
                  <a:latin typeface="SimSun-ExtB" panose="02010609060101010101" pitchFamily="49" charset="-122"/>
                  <a:ea typeface="微软雅黑 Light" panose="020B0502040204020203" pitchFamily="34" charset="-122"/>
                  <a:cs typeface="+mn-ea"/>
                  <a:sym typeface="SimSun-ExtB" panose="02010609060101010101" pitchFamily="49" charset="-122"/>
                </a:endParaRPr>
              </a:p>
            </p:txBody>
          </p:sp>
          <p:sp>
            <p:nvSpPr>
              <p:cNvPr id="1048691" name="Shape 1337"/>
              <p:cNvSpPr/>
              <p:nvPr/>
            </p:nvSpPr>
            <p:spPr>
              <a:xfrm>
                <a:off x="9067730" y="1926442"/>
                <a:ext cx="317425" cy="252958"/>
              </a:xfrm>
              <a:custGeom>
                <a:avLst/>
                <a:gdLst/>
                <a:ahLst/>
                <a:cxnLst>
                  <a:cxn ang="0">
                    <a:pos x="158712" y="126479"/>
                  </a:cxn>
                  <a:cxn ang="5400000">
                    <a:pos x="158712" y="126479"/>
                  </a:cxn>
                  <a:cxn ang="10800000">
                    <a:pos x="158712" y="126479"/>
                  </a:cxn>
                  <a:cxn ang="16200000">
                    <a:pos x="158712" y="126479"/>
                  </a:cxn>
                </a:cxnLst>
                <a:rect l="0" t="0" r="r" b="b"/>
                <a:pathLst>
                  <a:path w="20814" h="20814">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a:noFill/>
              </a:ln>
            </p:spPr>
            <p:txBody>
              <a:bodyPr/>
              <a:lstStyle/>
              <a:p>
                <a:endParaRPr lang="zh-CN" altLang="en-US"/>
              </a:p>
            </p:txBody>
          </p:sp>
          <p:grpSp>
            <p:nvGrpSpPr>
              <p:cNvPr id="87" name="组合 1"/>
              <p:cNvGrpSpPr/>
              <p:nvPr/>
            </p:nvGrpSpPr>
            <p:grpSpPr>
              <a:xfrm>
                <a:off x="2216231" y="3993440"/>
                <a:ext cx="8484426" cy="663058"/>
                <a:chOff x="2216231" y="4570383"/>
                <a:chExt cx="8484426" cy="663058"/>
              </a:xfrm>
            </p:grpSpPr>
            <p:sp>
              <p:nvSpPr>
                <p:cNvPr id="1048692" name="Shape 1322"/>
                <p:cNvSpPr/>
                <p:nvPr/>
              </p:nvSpPr>
              <p:spPr>
                <a:xfrm flipH="1">
                  <a:off x="3461083" y="4901912"/>
                  <a:ext cx="2054707" cy="0"/>
                </a:xfrm>
                <a:prstGeom prst="line">
                  <a:avLst/>
                </a:prstGeom>
                <a:ln w="12700" cap="flat" cmpd="sng">
                  <a:solidFill>
                    <a:srgbClr val="A6A6A6"/>
                  </a:solidFill>
                  <a:prstDash val="solid"/>
                  <a:miter lim="400000"/>
                  <a:headEnd type="none" w="med" len="med"/>
                  <a:tailEnd type="triangl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93" name="Shape 1323"/>
                <p:cNvSpPr/>
                <p:nvPr/>
              </p:nvSpPr>
              <p:spPr>
                <a:xfrm flipH="1">
                  <a:off x="6758180" y="4901912"/>
                  <a:ext cx="2054707" cy="0"/>
                </a:xfrm>
                <a:prstGeom prst="line">
                  <a:avLst/>
                </a:prstGeom>
                <a:ln w="12700" cap="flat" cmpd="sng">
                  <a:solidFill>
                    <a:srgbClr val="A6A6A6"/>
                  </a:solidFill>
                  <a:prstDash val="solid"/>
                  <a:miter lim="400000"/>
                  <a:headEnd type="none" w="med" len="med"/>
                  <a:tailEnd type="triangl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94" name="Shape 1330"/>
                <p:cNvSpPr/>
                <p:nvPr/>
              </p:nvSpPr>
              <p:spPr>
                <a:xfrm rot="10800000">
                  <a:off x="10073289" y="4901912"/>
                  <a:ext cx="627368" cy="0"/>
                </a:xfrm>
                <a:prstGeom prst="line">
                  <a:avLst/>
                </a:prstGeom>
                <a:ln w="12700" cap="flat" cmpd="sng">
                  <a:solidFill>
                    <a:srgbClr val="A6A6A6"/>
                  </a:solidFill>
                  <a:prstDash val="solid"/>
                  <a:miter lim="400000"/>
                  <a:headEnd type="none" w="med" len="med"/>
                  <a:tailEnd type="triangle" w="med" len="med"/>
                </a:ln>
              </p:spPr>
              <p:txBody>
                <a:bodyPr lIns="53572" tIns="53572" rIns="53572" bIns="53572" anchor="ctr"/>
                <a:lstStyle/>
                <a:p>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95" name="Shape 1345"/>
                <p:cNvSpPr/>
                <p:nvPr/>
              </p:nvSpPr>
              <p:spPr>
                <a:xfrm>
                  <a:off x="8810426" y="4570383"/>
                  <a:ext cx="832035" cy="663058"/>
                </a:xfrm>
                <a:prstGeom prst="rect">
                  <a:avLst/>
                </a:prstGeom>
                <a:solidFill>
                  <a:srgbClr val="5EB5ED"/>
                </a:solidFill>
              </p:spPr>
              <p:style>
                <a:lnRef idx="3">
                  <a:schemeClr val="lt1"/>
                </a:lnRef>
                <a:fillRef idx="1">
                  <a:schemeClr val="accent1"/>
                </a:fillRef>
                <a:effectRef idx="1">
                  <a:schemeClr val="accent1"/>
                </a:effectRef>
                <a:fontRef idx="minor">
                  <a:schemeClr val="lt1"/>
                </a:fontRef>
              </p:style>
              <p:txBody>
                <a:bodyPr wrap="square" lIns="71430" tIns="71430" rIns="71430" bIns="7143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20000"/>
                    </a:lnSpc>
                    <a:defRPr sz="3200">
                      <a:solidFill>
                        <a:srgbClr val="FFFFFF"/>
                      </a:solidFill>
                      <a:latin typeface="+mn-lt"/>
                      <a:ea typeface="+mn-ea"/>
                      <a:cs typeface="+mn-cs"/>
                      <a:sym typeface="Helvetica Light"/>
                    </a:defRPr>
                  </a:pPr>
                  <a:endParaRPr sz="4500" strike="noStrike" noProof="1">
                    <a:latin typeface="SimSun-ExtB" panose="02010609060101010101" pitchFamily="49" charset="-122"/>
                    <a:ea typeface="微软雅黑 Light" panose="020B0502040204020203" pitchFamily="34" charset="-122"/>
                    <a:cs typeface="+mn-ea"/>
                    <a:sym typeface="SimSun-ExtB" panose="02010609060101010101" pitchFamily="49" charset="-122"/>
                  </a:endParaRPr>
                </a:p>
              </p:txBody>
            </p:sp>
            <p:sp>
              <p:nvSpPr>
                <p:cNvPr id="1048696" name="Shape 1346"/>
                <p:cNvSpPr/>
                <p:nvPr/>
              </p:nvSpPr>
              <p:spPr>
                <a:xfrm>
                  <a:off x="9045456" y="4757683"/>
                  <a:ext cx="361973" cy="288459"/>
                </a:xfrm>
                <a:custGeom>
                  <a:avLst/>
                  <a:gdLst/>
                  <a:ahLst/>
                  <a:cxnLst>
                    <a:cxn ang="0">
                      <a:pos x="180986" y="144229"/>
                    </a:cxn>
                    <a:cxn ang="5400000">
                      <a:pos x="180986" y="144229"/>
                    </a:cxn>
                    <a:cxn ang="10800000">
                      <a:pos x="180986" y="144229"/>
                    </a:cxn>
                    <a:cxn ang="16200000">
                      <a:pos x="180986" y="144229"/>
                    </a:cxn>
                  </a:cxnLst>
                  <a:rect l="0" t="0" r="r" b="b"/>
                  <a:pathLst>
                    <a:path w="21395" h="21474">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a:noFill/>
                </a:ln>
              </p:spPr>
              <p:txBody>
                <a:bodyPr/>
                <a:lstStyle/>
                <a:p>
                  <a:endParaRPr lang="zh-CN" altLang="en-US"/>
                </a:p>
              </p:txBody>
            </p:sp>
            <p:sp>
              <p:nvSpPr>
                <p:cNvPr id="1048697" name="Shape 1348"/>
                <p:cNvSpPr/>
                <p:nvPr/>
              </p:nvSpPr>
              <p:spPr>
                <a:xfrm>
                  <a:off x="5513328" y="4570383"/>
                  <a:ext cx="832035" cy="663058"/>
                </a:xfrm>
                <a:prstGeom prst="rect">
                  <a:avLst/>
                </a:prstGeom>
                <a:solidFill>
                  <a:srgbClr val="5EB5ED"/>
                </a:solidFill>
              </p:spPr>
              <p:style>
                <a:lnRef idx="3">
                  <a:schemeClr val="lt1"/>
                </a:lnRef>
                <a:fillRef idx="1">
                  <a:schemeClr val="accent2"/>
                </a:fillRef>
                <a:effectRef idx="1">
                  <a:schemeClr val="accent2"/>
                </a:effectRef>
                <a:fontRef idx="minor">
                  <a:schemeClr val="lt1"/>
                </a:fontRef>
              </p:style>
              <p:txBody>
                <a:bodyPr wrap="square" lIns="71430" tIns="71430" rIns="71430" bIns="7143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20000"/>
                    </a:lnSpc>
                    <a:defRPr sz="3200">
                      <a:solidFill>
                        <a:srgbClr val="FFFFFF"/>
                      </a:solidFill>
                      <a:latin typeface="+mn-lt"/>
                      <a:ea typeface="+mn-ea"/>
                      <a:cs typeface="+mn-cs"/>
                      <a:sym typeface="Helvetica Light"/>
                    </a:defRPr>
                  </a:pPr>
                  <a:endParaRPr sz="4500" strike="noStrike" noProof="1">
                    <a:latin typeface="SimSun-ExtB" panose="02010609060101010101" pitchFamily="49" charset="-122"/>
                    <a:ea typeface="微软雅黑 Light" panose="020B0502040204020203" pitchFamily="34" charset="-122"/>
                    <a:cs typeface="+mn-ea"/>
                    <a:sym typeface="SimSun-ExtB" panose="02010609060101010101" pitchFamily="49" charset="-122"/>
                  </a:endParaRPr>
                </a:p>
              </p:txBody>
            </p:sp>
            <p:sp>
              <p:nvSpPr>
                <p:cNvPr id="1048698" name="Shape 1349"/>
                <p:cNvSpPr/>
                <p:nvPr/>
              </p:nvSpPr>
              <p:spPr>
                <a:xfrm>
                  <a:off x="5748358" y="4768777"/>
                  <a:ext cx="361973" cy="266271"/>
                </a:xfrm>
                <a:custGeom>
                  <a:avLst/>
                  <a:gdLst/>
                  <a:ahLst/>
                  <a:cxnLst>
                    <a:cxn ang="0">
                      <a:pos x="180986" y="133135"/>
                    </a:cxn>
                    <a:cxn ang="5400000">
                      <a:pos x="180986" y="133135"/>
                    </a:cxn>
                    <a:cxn ang="10800000">
                      <a:pos x="180986" y="133135"/>
                    </a:cxn>
                    <a:cxn ang="16200000">
                      <a:pos x="180986" y="133135"/>
                    </a:cxn>
                  </a:cxnLst>
                  <a:rect l="0" t="0" r="r" b="b"/>
                  <a:pathLst>
                    <a:path w="21600" h="2160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rgbClr val="FFFFFF"/>
                </a:solidFill>
                <a:ln w="12700">
                  <a:noFill/>
                </a:ln>
              </p:spPr>
              <p:txBody>
                <a:bodyPr/>
                <a:lstStyle/>
                <a:p>
                  <a:endParaRPr lang="zh-CN" altLang="en-US"/>
                </a:p>
              </p:txBody>
            </p:sp>
            <p:sp>
              <p:nvSpPr>
                <p:cNvPr id="1048699" name="Shape 1351"/>
                <p:cNvSpPr/>
                <p:nvPr/>
              </p:nvSpPr>
              <p:spPr>
                <a:xfrm>
                  <a:off x="2216231" y="4570383"/>
                  <a:ext cx="832035" cy="663058"/>
                </a:xfrm>
                <a:prstGeom prst="rect">
                  <a:avLst/>
                </a:prstGeom>
                <a:solidFill>
                  <a:srgbClr val="5EB5ED"/>
                </a:solidFill>
                <a:ln w="12700">
                  <a:noFill/>
                </a:ln>
              </p:spPr>
              <p:txBody>
                <a:bodyPr wrap="square" lIns="71430" tIns="71430" rIns="71430" bIns="71430" anchor="ctr"/>
                <a:lstStyle/>
                <a:p>
                  <a:pPr>
                    <a:lnSpc>
                      <a:spcPct val="120000"/>
                    </a:lnSpc>
                  </a:pPr>
                  <a:endParaRPr lang="zh-CN" sz="4500">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700" name="Shape 1352"/>
                <p:cNvSpPr/>
                <p:nvPr/>
              </p:nvSpPr>
              <p:spPr>
                <a:xfrm>
                  <a:off x="2454554" y="4819807"/>
                  <a:ext cx="57361" cy="203184"/>
                </a:xfrm>
                <a:custGeom>
                  <a:avLst/>
                  <a:gdLst/>
                  <a:ahLst/>
                  <a:cxnLst>
                    <a:cxn ang="0">
                      <a:pos x="28680" y="101592"/>
                    </a:cxn>
                    <a:cxn ang="5400000">
                      <a:pos x="28680" y="101592"/>
                    </a:cxn>
                    <a:cxn ang="10800000">
                      <a:pos x="28680" y="101592"/>
                    </a:cxn>
                    <a:cxn ang="16200000">
                      <a:pos x="28680" y="101592"/>
                    </a:cxn>
                  </a:cxnLst>
                  <a:rect l="0" t="0" r="r" b="b"/>
                  <a:pathLst>
                    <a:path w="21600" h="2160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rgbClr val="FFFFFF"/>
                </a:solidFill>
                <a:ln w="12700">
                  <a:noFill/>
                </a:ln>
              </p:spPr>
              <p:txBody>
                <a:bodyPr/>
                <a:lstStyle/>
                <a:p>
                  <a:endParaRPr lang="zh-CN" altLang="en-US"/>
                </a:p>
              </p:txBody>
            </p:sp>
            <p:sp>
              <p:nvSpPr>
                <p:cNvPr id="1048701" name="Shape 1353"/>
                <p:cNvSpPr/>
                <p:nvPr/>
              </p:nvSpPr>
              <p:spPr>
                <a:xfrm>
                  <a:off x="2530434" y="4779183"/>
                  <a:ext cx="203979" cy="243815"/>
                </a:xfrm>
                <a:custGeom>
                  <a:avLst/>
                  <a:gdLst/>
                  <a:ahLst/>
                  <a:cxnLst>
                    <a:cxn ang="0">
                      <a:pos x="101989" y="121907"/>
                    </a:cxn>
                    <a:cxn ang="5400000">
                      <a:pos x="101989" y="121907"/>
                    </a:cxn>
                    <a:cxn ang="10800000">
                      <a:pos x="101989" y="121907"/>
                    </a:cxn>
                    <a:cxn ang="16200000">
                      <a:pos x="101989" y="121907"/>
                    </a:cxn>
                  </a:cxnLst>
                  <a:rect l="0" t="0" r="r" b="b"/>
                  <a:pathLst>
                    <a:path w="21600" h="2160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rgbClr val="FFFFFF"/>
                </a:solidFill>
                <a:ln w="12700">
                  <a:noFill/>
                </a:ln>
              </p:spPr>
              <p:txBody>
                <a:bodyPr/>
                <a:lstStyle/>
                <a:p>
                  <a:endParaRPr lang="zh-CN" altLang="en-US"/>
                </a:p>
              </p:txBody>
            </p:sp>
            <p:sp>
              <p:nvSpPr>
                <p:cNvPr id="1048702" name="Shape 1354"/>
                <p:cNvSpPr/>
                <p:nvPr/>
              </p:nvSpPr>
              <p:spPr>
                <a:xfrm>
                  <a:off x="2754044" y="4819807"/>
                  <a:ext cx="57373" cy="203184"/>
                </a:xfrm>
                <a:custGeom>
                  <a:avLst/>
                  <a:gdLst/>
                  <a:ahLst/>
                  <a:cxnLst>
                    <a:cxn ang="0">
                      <a:pos x="28686" y="101592"/>
                    </a:cxn>
                    <a:cxn ang="5400000">
                      <a:pos x="28686" y="101592"/>
                    </a:cxn>
                    <a:cxn ang="10800000">
                      <a:pos x="28686" y="101592"/>
                    </a:cxn>
                    <a:cxn ang="16200000">
                      <a:pos x="28686" y="101592"/>
                    </a:cxn>
                  </a:cxnLst>
                  <a:rect l="0" t="0" r="r" b="b"/>
                  <a:pathLst>
                    <a:path w="21600" h="2160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rgbClr val="FFFFFF"/>
                </a:solidFill>
                <a:ln w="12700">
                  <a:noFill/>
                </a:ln>
              </p:spPr>
              <p:txBody>
                <a:bodyPr/>
                <a:lstStyle/>
                <a:p>
                  <a:endParaRPr lang="zh-CN" altLang="en-US"/>
                </a:p>
              </p:txBody>
            </p:sp>
          </p:grpSp>
        </p:grpSp>
        <p:sp>
          <p:nvSpPr>
            <p:cNvPr id="1048707" name="文本框 136"/>
            <p:cNvSpPr txBox="1"/>
            <p:nvPr/>
          </p:nvSpPr>
          <p:spPr>
            <a:xfrm>
              <a:off x="1216716" y="2757596"/>
              <a:ext cx="2237538" cy="923527"/>
            </a:xfrm>
            <a:prstGeom prst="rect">
              <a:avLst/>
            </a:prstGeom>
            <a:noFill/>
            <a:ln w="9525">
              <a:noFill/>
            </a:ln>
          </p:spPr>
          <p:txBody>
            <a:bodyPr wrap="square" anchor="t">
              <a:spAutoFit/>
            </a:bodyPr>
            <a:lstStyle/>
            <a:p>
              <a:pPr algn="ct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设计准备</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精度和量程满足要求的激光</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DeTOF</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仪器</a:t>
              </a:r>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709" name="文本框 139"/>
            <p:cNvSpPr txBox="1"/>
            <p:nvPr/>
          </p:nvSpPr>
          <p:spPr>
            <a:xfrm>
              <a:off x="4809168" y="2757596"/>
              <a:ext cx="2237538" cy="369411"/>
            </a:xfrm>
            <a:prstGeom prst="rect">
              <a:avLst/>
            </a:prstGeom>
            <a:noFill/>
            <a:ln w="9525">
              <a:noFill/>
            </a:ln>
          </p:spPr>
          <p:txBody>
            <a:bodyPr wrap="square" anchor="t">
              <a:spAutoFit/>
            </a:bodyPr>
            <a:lstStyle/>
            <a:p>
              <a:pPr algn="ct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确定实验步骤</a:t>
              </a:r>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711" name="文本框 142"/>
            <p:cNvSpPr txBox="1"/>
            <p:nvPr/>
          </p:nvSpPr>
          <p:spPr>
            <a:xfrm>
              <a:off x="8401621" y="2757596"/>
              <a:ext cx="2237538" cy="646469"/>
            </a:xfrm>
            <a:prstGeom prst="rect">
              <a:avLst/>
            </a:prstGeom>
            <a:noFill/>
            <a:ln w="9525">
              <a:noFill/>
            </a:ln>
          </p:spPr>
          <p:txBody>
            <a:bodyPr wrap="square" anchor="t">
              <a:spAutoFit/>
            </a:bodyPr>
            <a:lstStyle/>
            <a:p>
              <a:pPr algn="ct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设计实验数据记录表</a:t>
              </a:r>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713" name="文本框 145"/>
            <p:cNvSpPr txBox="1"/>
            <p:nvPr/>
          </p:nvSpPr>
          <p:spPr>
            <a:xfrm>
              <a:off x="8447352" y="5075463"/>
              <a:ext cx="2237538" cy="369411"/>
            </a:xfrm>
            <a:prstGeom prst="rect">
              <a:avLst/>
            </a:prstGeom>
            <a:noFill/>
            <a:ln w="9525">
              <a:noFill/>
            </a:ln>
          </p:spPr>
          <p:txBody>
            <a:bodyPr wrap="square" anchor="t">
              <a:spAutoFit/>
            </a:bodyPr>
            <a:lstStyle/>
            <a:p>
              <a:pPr algn="ct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进行操作和测量</a:t>
              </a:r>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715" name="文本框 148"/>
            <p:cNvSpPr txBox="1"/>
            <p:nvPr/>
          </p:nvSpPr>
          <p:spPr>
            <a:xfrm>
              <a:off x="4809168" y="5016233"/>
              <a:ext cx="2237538" cy="923527"/>
            </a:xfrm>
            <a:prstGeom prst="rect">
              <a:avLst/>
            </a:prstGeom>
            <a:noFill/>
            <a:ln w="9525">
              <a:noFill/>
            </a:ln>
          </p:spPr>
          <p:txBody>
            <a:bodyPr wrap="square" anchor="t">
              <a:spAutoFit/>
            </a:bodyPr>
            <a:lstStyle/>
            <a:p>
              <a:pPr algn="ct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对所得数据进行计算、处理和误差分析</a:t>
              </a:r>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717" name="文本框 151"/>
            <p:cNvSpPr txBox="1"/>
            <p:nvPr/>
          </p:nvSpPr>
          <p:spPr>
            <a:xfrm>
              <a:off x="1232852" y="5075463"/>
              <a:ext cx="2237538" cy="369411"/>
            </a:xfrm>
            <a:prstGeom prst="rect">
              <a:avLst/>
            </a:prstGeom>
            <a:noFill/>
            <a:ln w="9525">
              <a:noFill/>
            </a:ln>
          </p:spPr>
          <p:txBody>
            <a:bodyPr wrap="square" anchor="t">
              <a:spAutoFit/>
            </a:bodyPr>
            <a:lstStyle/>
            <a:p>
              <a:pPr algn="ct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反思与改进</a:t>
              </a:r>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grpSp>
      <p:sp>
        <p:nvSpPr>
          <p:cNvPr id="1048718" name="燕尾形 9"/>
          <p:cNvSpPr/>
          <p:nvPr/>
        </p:nvSpPr>
        <p:spPr>
          <a:xfrm>
            <a:off x="849630" y="494030"/>
            <a:ext cx="812800" cy="340360"/>
          </a:xfrm>
          <a:prstGeom prst="chevr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9" name="文本框 39"/>
          <p:cNvSpPr txBox="1"/>
          <p:nvPr/>
        </p:nvSpPr>
        <p:spPr>
          <a:xfrm>
            <a:off x="1783080" y="362585"/>
            <a:ext cx="4130675" cy="585788"/>
          </a:xfrm>
          <a:prstGeom prst="rect">
            <a:avLst/>
          </a:prstGeom>
          <a:noFill/>
          <a:ln w="9525">
            <a:noFill/>
          </a:ln>
        </p:spPr>
        <p:txBody>
          <a:bodyPr wrap="square" anchor="t">
            <a:spAutoFit/>
          </a:bodyPr>
          <a:lstStyle/>
          <a:p>
            <a:r>
              <a:rPr lang="zh-CN" altLang="en-US" sz="3200" b="1" dirty="0">
                <a:solidFill>
                  <a:srgbClr val="2D3E50"/>
                </a:solidFill>
                <a:latin typeface="黑体" pitchFamily="49" charset="-122"/>
                <a:ea typeface="黑体" pitchFamily="49" charset="-122"/>
                <a:sym typeface="SimSun-ExtB" panose="02010609060101010101" pitchFamily="49" charset="-122"/>
              </a:rPr>
              <a:t>实验方案</a:t>
            </a:r>
          </a:p>
        </p:txBody>
      </p:sp>
    </p:spTree>
    <p:extLst>
      <p:ext uri="{BB962C8B-B14F-4D97-AF65-F5344CB8AC3E}">
        <p14:creationId xmlns:p14="http://schemas.microsoft.com/office/powerpoint/2010/main" val="3644998472"/>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82000"/>
          </a:blip>
          <a:stretch>
            <a:fillRect l="-15000" t="-9000" r="-4000" b="-1000"/>
          </a:stretch>
        </a:blipFill>
        <a:effectLst/>
      </p:bgPr>
    </p:bg>
    <p:spTree>
      <p:nvGrpSpPr>
        <p:cNvPr id="1" name=""/>
        <p:cNvGrpSpPr/>
        <p:nvPr/>
      </p:nvGrpSpPr>
      <p:grpSpPr>
        <a:xfrm>
          <a:off x="0" y="0"/>
          <a:ext cx="0" cy="0"/>
          <a:chOff x="0" y="0"/>
          <a:chExt cx="0" cy="0"/>
        </a:xfrm>
      </p:grpSpPr>
      <p:grpSp>
        <p:nvGrpSpPr>
          <p:cNvPr id="80" name="组合 13"/>
          <p:cNvGrpSpPr/>
          <p:nvPr/>
        </p:nvGrpSpPr>
        <p:grpSpPr>
          <a:xfrm>
            <a:off x="695325" y="2082800"/>
            <a:ext cx="5400675" cy="1570578"/>
            <a:chOff x="695324" y="2082338"/>
            <a:chExt cx="4998893" cy="1571001"/>
          </a:xfrm>
        </p:grpSpPr>
        <p:sp>
          <p:nvSpPr>
            <p:cNvPr id="1048677" name="稻壳儿春秋广告/盗版必究        原创来源：http://chn.docer.com/works?userid=199329941#!/work_time"/>
            <p:cNvSpPr txBox="1"/>
            <p:nvPr/>
          </p:nvSpPr>
          <p:spPr>
            <a:xfrm flipH="1">
              <a:off x="695324" y="3346697"/>
              <a:ext cx="4998893" cy="306642"/>
            </a:xfrm>
            <a:prstGeom prst="rect">
              <a:avLst/>
            </a:prstGeom>
            <a:noFill/>
            <a:ln w="9525">
              <a:noFill/>
            </a:ln>
          </p:spPr>
          <p:txBody>
            <a:bodyPr wrap="square" anchor="t">
              <a:spAutoFit/>
            </a:bodyPr>
            <a:lstStyle/>
            <a:p>
              <a:pPr>
                <a:lnSpc>
                  <a:spcPct val="150000"/>
                </a:lnSpc>
              </a:pPr>
              <a:endParaRPr lang="zh-CN" altLang="en-US" sz="1100" dirty="0">
                <a:solidFill>
                  <a:srgbClr val="1B1B20"/>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78" name="稻壳儿春秋广告/盗版必究        原创来源：http://chn.docer.com/works?userid=199329941#!/work_time"/>
            <p:cNvSpPr txBox="1"/>
            <p:nvPr/>
          </p:nvSpPr>
          <p:spPr>
            <a:xfrm flipH="1">
              <a:off x="695324" y="2806851"/>
              <a:ext cx="3545903" cy="523361"/>
            </a:xfrm>
            <a:prstGeom prst="rect">
              <a:avLst/>
            </a:prstGeom>
            <a:noFill/>
            <a:ln w="9525">
              <a:noFill/>
            </a:ln>
          </p:spPr>
          <p:txBody>
            <a:bodyPr wrap="square" anchor="t">
              <a:spAutoFit/>
            </a:bodyPr>
            <a:lstStyle/>
            <a:p>
              <a:r>
                <a:rPr lang="zh-CN" altLang="en-US" sz="2800" b="1" dirty="0">
                  <a:solidFill>
                    <a:srgbClr val="2D3E50"/>
                  </a:solidFill>
                  <a:latin typeface="黑体" pitchFamily="49" charset="-122"/>
                  <a:ea typeface="黑体" pitchFamily="49" charset="-122"/>
                  <a:sym typeface="SimSun-ExtB" panose="02010609060101010101" pitchFamily="49" charset="-122"/>
                </a:rPr>
                <a:t>实验仪器</a:t>
              </a:r>
              <a:endParaRPr lang="en-US" altLang="zh-CN" sz="2800" b="1" dirty="0">
                <a:solidFill>
                  <a:srgbClr val="2D3E50"/>
                </a:solidFill>
                <a:latin typeface="黑体" pitchFamily="49" charset="-122"/>
                <a:ea typeface="黑体" pitchFamily="49" charset="-122"/>
                <a:sym typeface="SimSun-ExtB" panose="02010609060101010101" pitchFamily="49" charset="-122"/>
              </a:endParaRPr>
            </a:p>
          </p:txBody>
        </p:sp>
        <p:sp>
          <p:nvSpPr>
            <p:cNvPr id="1048679" name="稻壳儿春秋广告/盗版必究        原创来源：http://chn.docer.com/works?userid=199329941#!/work_time"/>
            <p:cNvSpPr txBox="1"/>
            <p:nvPr/>
          </p:nvSpPr>
          <p:spPr>
            <a:xfrm flipH="1">
              <a:off x="695324" y="2082338"/>
              <a:ext cx="2778958" cy="707886"/>
            </a:xfrm>
            <a:prstGeom prst="rect">
              <a:avLst/>
            </a:prstGeom>
            <a:noFill/>
            <a:ln w="9525">
              <a:noFill/>
            </a:ln>
          </p:spPr>
          <p:txBody>
            <a:bodyPr wrap="square" anchor="t">
              <a:spAutoFit/>
            </a:bodyPr>
            <a:lstStyle/>
            <a:p>
              <a:r>
                <a:rPr lang="en-US" altLang="zh-CN" sz="4000" b="1" dirty="0">
                  <a:gradFill>
                    <a:gsLst>
                      <a:gs pos="0">
                        <a:srgbClr val="012D86"/>
                      </a:gs>
                      <a:gs pos="100000">
                        <a:srgbClr val="0E2557"/>
                      </a:gs>
                    </a:gsLst>
                    <a:lin scaled="0"/>
                  </a:gradFill>
                  <a:latin typeface="SimSun-ExtB" panose="02010609060101010101" pitchFamily="49" charset="-122"/>
                  <a:ea typeface="微软雅黑 Light" panose="020B0502040204020203" pitchFamily="34" charset="-122"/>
                  <a:sym typeface="SimSun-ExtB" panose="02010609060101010101" pitchFamily="49" charset="-122"/>
                </a:rPr>
                <a:t>PART 02</a:t>
              </a:r>
            </a:p>
          </p:txBody>
        </p:sp>
      </p:gr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60000"/>
          </a:blip>
          <a:stretch>
            <a:fillRect l="-8000" t="-15000" r="-8000" b="-14000"/>
          </a:stretch>
        </a:blipFill>
        <a:effectLst/>
      </p:bgPr>
    </p:bg>
    <p:spTree>
      <p:nvGrpSpPr>
        <p:cNvPr id="1" name=""/>
        <p:cNvGrpSpPr/>
        <p:nvPr/>
      </p:nvGrpSpPr>
      <p:grpSpPr>
        <a:xfrm>
          <a:off x="0" y="0"/>
          <a:ext cx="0" cy="0"/>
          <a:chOff x="0" y="0"/>
          <a:chExt cx="0" cy="0"/>
        </a:xfrm>
      </p:grpSpPr>
      <p:sp>
        <p:nvSpPr>
          <p:cNvPr id="1048628" name="文本框 39"/>
          <p:cNvSpPr txBox="1"/>
          <p:nvPr/>
        </p:nvSpPr>
        <p:spPr>
          <a:xfrm>
            <a:off x="1783080" y="362585"/>
            <a:ext cx="4130675" cy="584775"/>
          </a:xfrm>
          <a:prstGeom prst="rect">
            <a:avLst/>
          </a:prstGeom>
          <a:noFill/>
          <a:ln w="9525">
            <a:noFill/>
          </a:ln>
        </p:spPr>
        <p:txBody>
          <a:bodyPr wrap="square" anchor="t">
            <a:spAutoFit/>
          </a:bodyPr>
          <a:lstStyle/>
          <a:p>
            <a:r>
              <a:rPr lang="zh-CN" altLang="en-US" sz="3200" b="1" dirty="0">
                <a:solidFill>
                  <a:srgbClr val="2D3E50"/>
                </a:solidFill>
                <a:latin typeface="黑体" pitchFamily="49" charset="-122"/>
                <a:ea typeface="黑体" pitchFamily="49" charset="-122"/>
                <a:sym typeface="SimSun-ExtB" panose="02010609060101010101" pitchFamily="49" charset="-122"/>
              </a:rPr>
              <a:t>实验仪器</a:t>
            </a:r>
            <a:endParaRPr lang="en-US" altLang="zh-CN" sz="3200" b="1" dirty="0">
              <a:solidFill>
                <a:srgbClr val="2D3E50"/>
              </a:solidFill>
              <a:latin typeface="黑体" pitchFamily="49" charset="-122"/>
              <a:ea typeface="黑体" pitchFamily="49" charset="-122"/>
              <a:sym typeface="SimSun-ExtB" panose="02010609060101010101" pitchFamily="49" charset="-122"/>
            </a:endParaRPr>
          </a:p>
        </p:txBody>
      </p:sp>
      <p:pic>
        <p:nvPicPr>
          <p:cNvPr id="2097159" name="图片 3" descr="理工灰"/>
          <p:cNvPicPr>
            <a:picLocks noChangeAspect="1"/>
          </p:cNvPicPr>
          <p:nvPr/>
        </p:nvPicPr>
        <p:blipFill>
          <a:blip r:embed="rId3" cstate="print"/>
          <a:stretch>
            <a:fillRect/>
          </a:stretch>
        </p:blipFill>
        <p:spPr>
          <a:xfrm>
            <a:off x="11017250" y="279400"/>
            <a:ext cx="873125" cy="752475"/>
          </a:xfrm>
          <a:prstGeom prst="rect">
            <a:avLst/>
          </a:prstGeom>
          <a:noFill/>
          <a:ln w="9525">
            <a:noFill/>
          </a:ln>
        </p:spPr>
      </p:pic>
      <p:sp>
        <p:nvSpPr>
          <p:cNvPr id="1048661" name="燕尾形 9"/>
          <p:cNvSpPr/>
          <p:nvPr/>
        </p:nvSpPr>
        <p:spPr>
          <a:xfrm>
            <a:off x="849630" y="494030"/>
            <a:ext cx="812800" cy="340360"/>
          </a:xfrm>
          <a:prstGeom prst="chevr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4020FE9B-55C4-B527-A29E-4D14249DE5DB}"/>
              </a:ext>
            </a:extLst>
          </p:cNvPr>
          <p:cNvGrpSpPr/>
          <p:nvPr/>
        </p:nvGrpSpPr>
        <p:grpSpPr>
          <a:xfrm rot="5400000">
            <a:off x="1163712" y="1790248"/>
            <a:ext cx="5698976" cy="4013200"/>
            <a:chOff x="2188570" y="754973"/>
            <a:chExt cx="8179353" cy="6326902"/>
          </a:xfrm>
        </p:grpSpPr>
        <p:pic>
          <p:nvPicPr>
            <p:cNvPr id="3" name="图片 2" descr="图片包含 图示&#10;&#10;描述已自动生成">
              <a:extLst>
                <a:ext uri="{FF2B5EF4-FFF2-40B4-BE49-F238E27FC236}">
                  <a16:creationId xmlns:a16="http://schemas.microsoft.com/office/drawing/2014/main" id="{289A8052-A8FF-48A9-4BE9-E09AEA17F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210989" y="-75059"/>
              <a:ext cx="6134515" cy="8179353"/>
            </a:xfrm>
            <a:prstGeom prst="rect">
              <a:avLst/>
            </a:prstGeom>
          </p:spPr>
        </p:pic>
        <p:sp>
          <p:nvSpPr>
            <p:cNvPr id="2" name="文本框 1">
              <a:extLst>
                <a:ext uri="{FF2B5EF4-FFF2-40B4-BE49-F238E27FC236}">
                  <a16:creationId xmlns:a16="http://schemas.microsoft.com/office/drawing/2014/main" id="{C3E27734-C9E5-6412-49DE-993FAF216EC6}"/>
                </a:ext>
              </a:extLst>
            </p:cNvPr>
            <p:cNvSpPr txBox="1"/>
            <p:nvPr/>
          </p:nvSpPr>
          <p:spPr>
            <a:xfrm rot="15594201">
              <a:off x="3159411" y="1413678"/>
              <a:ext cx="1797445" cy="480035"/>
            </a:xfrm>
            <a:prstGeom prst="rect">
              <a:avLst/>
            </a:prstGeom>
            <a:noFill/>
          </p:spPr>
          <p:txBody>
            <a:bodyPr wrap="square" rtlCol="0">
              <a:spAutoFit/>
            </a:bodyPr>
            <a:lstStyle/>
            <a:p>
              <a:r>
                <a:rPr lang="zh-CN" altLang="en-US" dirty="0">
                  <a:highlight>
                    <a:srgbClr val="FFFF00"/>
                  </a:highlight>
                </a:rPr>
                <a:t>开关</a:t>
              </a:r>
            </a:p>
          </p:txBody>
        </p:sp>
        <p:sp>
          <p:nvSpPr>
            <p:cNvPr id="4" name="文本框 3">
              <a:extLst>
                <a:ext uri="{FF2B5EF4-FFF2-40B4-BE49-F238E27FC236}">
                  <a16:creationId xmlns:a16="http://schemas.microsoft.com/office/drawing/2014/main" id="{D820EE44-8CC5-42D5-E571-1B7FDD711AD9}"/>
                </a:ext>
              </a:extLst>
            </p:cNvPr>
            <p:cNvSpPr txBox="1"/>
            <p:nvPr/>
          </p:nvSpPr>
          <p:spPr>
            <a:xfrm rot="15918320">
              <a:off x="1386515" y="3443722"/>
              <a:ext cx="3516861" cy="480034"/>
            </a:xfrm>
            <a:prstGeom prst="rect">
              <a:avLst/>
            </a:prstGeom>
            <a:noFill/>
          </p:spPr>
          <p:txBody>
            <a:bodyPr wrap="square" rtlCol="0">
              <a:spAutoFit/>
            </a:bodyPr>
            <a:lstStyle/>
            <a:p>
              <a:r>
                <a:rPr lang="zh-CN" altLang="en-US" dirty="0">
                  <a:highlight>
                    <a:srgbClr val="FFFF00"/>
                  </a:highlight>
                </a:rPr>
                <a:t>激光</a:t>
              </a:r>
              <a:r>
                <a:rPr lang="en-US" altLang="zh-CN" dirty="0" err="1">
                  <a:highlight>
                    <a:srgbClr val="FFFF00"/>
                  </a:highlight>
                </a:rPr>
                <a:t>DeTOF</a:t>
              </a:r>
              <a:r>
                <a:rPr lang="zh-CN" altLang="en-US" dirty="0">
                  <a:highlight>
                    <a:srgbClr val="FFFF00"/>
                  </a:highlight>
                </a:rPr>
                <a:t>设备</a:t>
              </a:r>
            </a:p>
          </p:txBody>
        </p:sp>
      </p:grpSp>
      <p:pic>
        <p:nvPicPr>
          <p:cNvPr id="7" name="图片 6" descr="图片包含 室内, 桌子, 小, 电脑">
            <a:extLst>
              <a:ext uri="{FF2B5EF4-FFF2-40B4-BE49-F238E27FC236}">
                <a16:creationId xmlns:a16="http://schemas.microsoft.com/office/drawing/2014/main" id="{1CDB2DD2-E45A-F9F7-5D4B-7E22D3FBD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3755" y="947360"/>
            <a:ext cx="4572768" cy="5140173"/>
          </a:xfrm>
          <a:prstGeom prst="rect">
            <a:avLst/>
          </a:prstGeom>
        </p:spPr>
      </p:pic>
    </p:spTree>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78000"/>
          </a:blip>
          <a:stretch>
            <a:fillRect l="-5000" t="-7000" r="-6000" b="-7000"/>
          </a:stretch>
        </a:blipFill>
        <a:effectLst/>
      </p:bgPr>
    </p:bg>
    <p:spTree>
      <p:nvGrpSpPr>
        <p:cNvPr id="1" name=""/>
        <p:cNvGrpSpPr/>
        <p:nvPr/>
      </p:nvGrpSpPr>
      <p:grpSpPr>
        <a:xfrm>
          <a:off x="0" y="0"/>
          <a:ext cx="0" cy="0"/>
          <a:chOff x="0" y="0"/>
          <a:chExt cx="0" cy="0"/>
        </a:xfrm>
      </p:grpSpPr>
      <p:sp>
        <p:nvSpPr>
          <p:cNvPr id="1048669" name="文本框 89"/>
          <p:cNvSpPr txBox="1"/>
          <p:nvPr/>
        </p:nvSpPr>
        <p:spPr>
          <a:xfrm>
            <a:off x="6733916" y="679688"/>
            <a:ext cx="5458084" cy="400110"/>
          </a:xfrm>
          <a:prstGeom prst="rect">
            <a:avLst/>
          </a:prstGeom>
          <a:noFill/>
          <a:ln w="9525">
            <a:noFill/>
          </a:ln>
        </p:spPr>
        <p:txBody>
          <a:bodyPr wrap="square" anchor="t">
            <a:spAutoFit/>
          </a:bodyPr>
          <a:lstStyle/>
          <a:p>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检查仪器运行</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1048674" name="燕尾形 3"/>
          <p:cNvSpPr/>
          <p:nvPr/>
        </p:nvSpPr>
        <p:spPr>
          <a:xfrm>
            <a:off x="849630" y="494030"/>
            <a:ext cx="812800" cy="340360"/>
          </a:xfrm>
          <a:prstGeom prst="chevr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75" name="文本框 39"/>
          <p:cNvSpPr txBox="1"/>
          <p:nvPr/>
        </p:nvSpPr>
        <p:spPr>
          <a:xfrm>
            <a:off x="1783080" y="362585"/>
            <a:ext cx="4130675" cy="585788"/>
          </a:xfrm>
          <a:prstGeom prst="rect">
            <a:avLst/>
          </a:prstGeom>
          <a:noFill/>
          <a:ln w="9525">
            <a:noFill/>
          </a:ln>
        </p:spPr>
        <p:txBody>
          <a:bodyPr wrap="square" anchor="t">
            <a:spAutoFit/>
          </a:bodyPr>
          <a:lstStyle/>
          <a:p>
            <a:r>
              <a:rPr lang="zh-CN" altLang="en-US" sz="3200" b="1" dirty="0">
                <a:solidFill>
                  <a:srgbClr val="2D3E50"/>
                </a:solidFill>
                <a:latin typeface="黑体" pitchFamily="49" charset="-122"/>
                <a:ea typeface="黑体" pitchFamily="49" charset="-122"/>
                <a:sym typeface="SimSun-ExtB" panose="02010609060101010101" pitchFamily="49" charset="-122"/>
              </a:rPr>
              <a:t>实验操作</a:t>
            </a:r>
          </a:p>
        </p:txBody>
      </p:sp>
      <p:sp>
        <p:nvSpPr>
          <p:cNvPr id="1048676" name="矩形 16"/>
          <p:cNvSpPr/>
          <p:nvPr/>
        </p:nvSpPr>
        <p:spPr>
          <a:xfrm>
            <a:off x="1782763" y="948690"/>
            <a:ext cx="4368800" cy="493981"/>
          </a:xfrm>
          <a:prstGeom prst="rect">
            <a:avLst/>
          </a:prstGeom>
          <a:noFill/>
          <a:ln w="9525">
            <a:noFill/>
          </a:ln>
        </p:spPr>
        <p:txBody>
          <a:bodyPr wrap="square" anchor="t">
            <a:spAutoFit/>
          </a:bodyPr>
          <a:lstStyle/>
          <a:p>
            <a:pPr>
              <a:lnSpc>
                <a:spcPct val="150000"/>
              </a:lnSpc>
            </a:pPr>
            <a:r>
              <a:rPr lang="zh-CN" altLang="en-US" sz="2000" dirty="0">
                <a:solidFill>
                  <a:srgbClr val="2D3E50"/>
                </a:solidFill>
                <a:latin typeface="SimSun-ExtB" panose="02010609060101010101" pitchFamily="49" charset="-122"/>
                <a:ea typeface="微软雅黑 Light" panose="020B0502040204020203" pitchFamily="34" charset="-122"/>
                <a:sym typeface="SimSun-ExtB" panose="02010609060101010101" pitchFamily="49" charset="-122"/>
              </a:rPr>
              <a:t>请输入内容</a:t>
            </a:r>
          </a:p>
        </p:txBody>
      </p:sp>
      <p:sp>
        <p:nvSpPr>
          <p:cNvPr id="16" name="文本框 89"/>
          <p:cNvSpPr txBox="1"/>
          <p:nvPr/>
        </p:nvSpPr>
        <p:spPr>
          <a:xfrm>
            <a:off x="6752811" y="1049020"/>
            <a:ext cx="4777611" cy="1231106"/>
          </a:xfrm>
          <a:prstGeom prst="rect">
            <a:avLst/>
          </a:prstGeom>
          <a:noFill/>
          <a:ln w="9525">
            <a:noFill/>
          </a:ln>
        </p:spPr>
        <p:txBody>
          <a:bodyPr wrap="square" anchor="t">
            <a:spAutoFit/>
          </a:bodyPr>
          <a:lstStyle/>
          <a:p>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调整激光测距模块，将激光测距模块对准空气并紧贴水缸外壁，目的是使激光测距模块发射的光尽量与遮光板垂直；</a:t>
            </a:r>
          </a:p>
          <a:p>
            <a:pPr marL="342900" indent="-342900">
              <a:buFont typeface="Arial" charset="0"/>
              <a:buChar char="•"/>
            </a:pPr>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20" name="文本框 89"/>
          <p:cNvSpPr txBox="1"/>
          <p:nvPr/>
        </p:nvSpPr>
        <p:spPr>
          <a:xfrm>
            <a:off x="6733916" y="1936335"/>
            <a:ext cx="4777610" cy="646331"/>
          </a:xfrm>
          <a:prstGeom prst="rect">
            <a:avLst/>
          </a:prstGeom>
          <a:noFill/>
          <a:ln w="9525">
            <a:noFill/>
          </a:ln>
        </p:spPr>
        <p:txBody>
          <a:bodyPr wrap="square" anchor="t">
            <a:spAutoFit/>
          </a:bodyPr>
          <a:lstStyle/>
          <a:p>
            <a:r>
              <a:rPr lang="en-US" altLang="zh-CN" kern="100" dirty="0">
                <a:latin typeface="Calibri" panose="020F0502020204030204" pitchFamily="34" charset="0"/>
                <a:ea typeface="宋体" panose="02010600030101010101" pitchFamily="2" charset="-122"/>
                <a:cs typeface="Times New Roman" panose="02020603050405020304" pitchFamily="18" charset="0"/>
              </a:rPr>
              <a:t>3</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按下开关</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，程序自动记录测量光在空气中的光程；</a:t>
            </a:r>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2" name="文本框 89">
            <a:extLst>
              <a:ext uri="{FF2B5EF4-FFF2-40B4-BE49-F238E27FC236}">
                <a16:creationId xmlns:a16="http://schemas.microsoft.com/office/drawing/2014/main" id="{87232F73-8D92-3985-B68D-FA531B7D48E9}"/>
              </a:ext>
            </a:extLst>
          </p:cNvPr>
          <p:cNvSpPr txBox="1"/>
          <p:nvPr/>
        </p:nvSpPr>
        <p:spPr>
          <a:xfrm>
            <a:off x="6753679" y="2621459"/>
            <a:ext cx="4777610" cy="1508105"/>
          </a:xfrm>
          <a:prstGeom prst="rect">
            <a:avLst/>
          </a:prstGeom>
          <a:noFill/>
          <a:ln w="9525">
            <a:noFill/>
          </a:ln>
        </p:spPr>
        <p:txBody>
          <a:bodyPr wrap="square" anchor="t">
            <a:spAutoFit/>
          </a:bodyPr>
          <a:lstStyle/>
          <a:p>
            <a:r>
              <a:rPr lang="en-US" altLang="zh-CN" kern="100" dirty="0">
                <a:latin typeface="Calibri" panose="020F0502020204030204" pitchFamily="34" charset="0"/>
                <a:ea typeface="宋体" panose="02010600030101010101" pitchFamily="2" charset="-122"/>
                <a:cs typeface="Times New Roman" panose="02020603050405020304" pitchFamily="18" charset="0"/>
              </a:rPr>
              <a:t>4</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重新调整激光测距模块，将激光测距模块对准待测液体并紧贴水缸外壁，目的是使激光测距模块发射的光尽量与遮光板垂直并使前后两次测量镜头保持在同一平面；</a:t>
            </a:r>
          </a:p>
          <a:p>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3" name="文本框 89">
            <a:extLst>
              <a:ext uri="{FF2B5EF4-FFF2-40B4-BE49-F238E27FC236}">
                <a16:creationId xmlns:a16="http://schemas.microsoft.com/office/drawing/2014/main" id="{A3E29633-60FB-EF0F-2140-71FBFFD6CB75}"/>
              </a:ext>
            </a:extLst>
          </p:cNvPr>
          <p:cNvSpPr txBox="1"/>
          <p:nvPr/>
        </p:nvSpPr>
        <p:spPr>
          <a:xfrm>
            <a:off x="6752812" y="3845191"/>
            <a:ext cx="4777610" cy="646331"/>
          </a:xfrm>
          <a:prstGeom prst="rect">
            <a:avLst/>
          </a:prstGeom>
          <a:noFill/>
          <a:ln w="9525">
            <a:noFill/>
          </a:ln>
        </p:spPr>
        <p:txBody>
          <a:bodyPr wrap="square" anchor="t">
            <a:spAutoFit/>
          </a:bodyPr>
          <a:lstStyle/>
          <a:p>
            <a:r>
              <a:rPr lang="en-US" altLang="zh-CN" kern="100" dirty="0">
                <a:latin typeface="Calibri" panose="020F0502020204030204" pitchFamily="34" charset="0"/>
                <a:ea typeface="宋体" panose="02010600030101010101" pitchFamily="2" charset="-122"/>
                <a:cs typeface="Times New Roman" panose="02020603050405020304" pitchFamily="18" charset="0"/>
              </a:rPr>
              <a:t>5</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再次按下开关，此时程序会自动记录光在待测液体中的光程</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，并且直接计算出折射率；</a:t>
            </a:r>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
        <p:nvSpPr>
          <p:cNvPr id="5" name="文本框 89">
            <a:extLst>
              <a:ext uri="{FF2B5EF4-FFF2-40B4-BE49-F238E27FC236}">
                <a16:creationId xmlns:a16="http://schemas.microsoft.com/office/drawing/2014/main" id="{2FD27FC4-04C8-05D1-AEEB-DB59935DA2CE}"/>
              </a:ext>
            </a:extLst>
          </p:cNvPr>
          <p:cNvSpPr txBox="1"/>
          <p:nvPr/>
        </p:nvSpPr>
        <p:spPr>
          <a:xfrm>
            <a:off x="6752812" y="4491522"/>
            <a:ext cx="4777610" cy="954107"/>
          </a:xfrm>
          <a:prstGeom prst="rect">
            <a:avLst/>
          </a:prstGeom>
          <a:noFill/>
          <a:ln w="9525">
            <a:noFill/>
          </a:ln>
        </p:spPr>
        <p:txBody>
          <a:bodyPr wrap="square" anchor="t">
            <a:spAutoFit/>
          </a:bodyPr>
          <a:lstStyle/>
          <a:p>
            <a:r>
              <a:rPr lang="en-US" altLang="zh-CN" kern="100" dirty="0">
                <a:latin typeface="Calibri" panose="020F0502020204030204" pitchFamily="34" charset="0"/>
                <a:ea typeface="宋体" panose="02010600030101010101" pitchFamily="2" charset="-122"/>
                <a:cs typeface="Times New Roman" panose="02020603050405020304" pitchFamily="18" charset="0"/>
              </a:rPr>
              <a:t>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、多次重复以上步骤并记录数据，然后对所得数据进行处理。</a:t>
            </a:r>
          </a:p>
          <a:p>
            <a:endParaRPr lang="zh-CN" altLang="en-US" sz="2000" b="1" dirty="0">
              <a:solidFill>
                <a:srgbClr val="121218"/>
              </a:solidFill>
              <a:latin typeface="SimSun-ExtB" panose="02010609060101010101" pitchFamily="49" charset="-122"/>
              <a:ea typeface="微软雅黑 Light" panose="020B0502040204020203" pitchFamily="34" charset="-122"/>
              <a:sym typeface="SimSun-ExtB" panose="02010609060101010101" pitchFamily="49" charset="-122"/>
            </a:endParaRPr>
          </a:p>
        </p:txBody>
      </p:sp>
    </p:spTree>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cstate="print">
            <a:alphaModFix amt="88000"/>
          </a:blip>
          <a:stretch>
            <a:fillRect l="-15000" t="-9000" r="-4000" b="-1000"/>
          </a:stretch>
        </a:blipFill>
        <a:effectLst/>
      </p:bgPr>
    </p:bg>
    <p:spTree>
      <p:nvGrpSpPr>
        <p:cNvPr id="1" name=""/>
        <p:cNvGrpSpPr/>
        <p:nvPr/>
      </p:nvGrpSpPr>
      <p:grpSpPr>
        <a:xfrm>
          <a:off x="0" y="0"/>
          <a:ext cx="0" cy="0"/>
          <a:chOff x="0" y="0"/>
          <a:chExt cx="0" cy="0"/>
        </a:xfrm>
      </p:grpSpPr>
      <p:grpSp>
        <p:nvGrpSpPr>
          <p:cNvPr id="113" name="组合 13"/>
          <p:cNvGrpSpPr/>
          <p:nvPr/>
        </p:nvGrpSpPr>
        <p:grpSpPr>
          <a:xfrm>
            <a:off x="695325" y="2082801"/>
            <a:ext cx="3830902" cy="1247538"/>
            <a:chOff x="695324" y="2082338"/>
            <a:chExt cx="3545903" cy="1247874"/>
          </a:xfrm>
        </p:grpSpPr>
        <p:sp>
          <p:nvSpPr>
            <p:cNvPr id="1048756" name="稻壳儿春秋广告/盗版必究        原创来源：http://chn.docer.com/works?userid=199329941#!/work_time"/>
            <p:cNvSpPr txBox="1"/>
            <p:nvPr/>
          </p:nvSpPr>
          <p:spPr>
            <a:xfrm flipH="1">
              <a:off x="695324" y="2806851"/>
              <a:ext cx="3545903" cy="523361"/>
            </a:xfrm>
            <a:prstGeom prst="rect">
              <a:avLst/>
            </a:prstGeom>
            <a:noFill/>
            <a:ln w="9525">
              <a:noFill/>
            </a:ln>
          </p:spPr>
          <p:txBody>
            <a:bodyPr wrap="square" anchor="t">
              <a:spAutoFit/>
            </a:bodyPr>
            <a:lstStyle/>
            <a:p>
              <a:r>
                <a:rPr lang="zh-CN" altLang="en-US" sz="2800" b="1" dirty="0">
                  <a:solidFill>
                    <a:srgbClr val="2D3E50"/>
                  </a:solidFill>
                  <a:latin typeface="黑体" pitchFamily="49" charset="-122"/>
                  <a:ea typeface="黑体" pitchFamily="49" charset="-122"/>
                  <a:sym typeface="SimSun-ExtB" panose="02010609060101010101" pitchFamily="49" charset="-122"/>
                </a:rPr>
                <a:t>实验结果</a:t>
              </a:r>
              <a:endParaRPr lang="en-US" altLang="zh-CN" sz="2800" b="1" dirty="0">
                <a:solidFill>
                  <a:srgbClr val="2D3E50"/>
                </a:solidFill>
                <a:latin typeface="黑体" pitchFamily="49" charset="-122"/>
                <a:ea typeface="黑体" pitchFamily="49" charset="-122"/>
                <a:sym typeface="SimSun-ExtB" panose="02010609060101010101" pitchFamily="49" charset="-122"/>
              </a:endParaRPr>
            </a:p>
          </p:txBody>
        </p:sp>
        <p:sp>
          <p:nvSpPr>
            <p:cNvPr id="1048757" name="稻壳儿春秋广告/盗版必究        原创来源：http://chn.docer.com/works?userid=199329941#!/work_time"/>
            <p:cNvSpPr txBox="1"/>
            <p:nvPr/>
          </p:nvSpPr>
          <p:spPr>
            <a:xfrm flipH="1">
              <a:off x="695324" y="2082338"/>
              <a:ext cx="2778958" cy="707886"/>
            </a:xfrm>
            <a:prstGeom prst="rect">
              <a:avLst/>
            </a:prstGeom>
            <a:noFill/>
            <a:ln w="9525">
              <a:noFill/>
            </a:ln>
          </p:spPr>
          <p:txBody>
            <a:bodyPr wrap="square" anchor="t">
              <a:spAutoFit/>
            </a:bodyPr>
            <a:lstStyle/>
            <a:p>
              <a:r>
                <a:rPr lang="en-US" altLang="zh-CN" sz="4000" b="1" dirty="0">
                  <a:gradFill>
                    <a:gsLst>
                      <a:gs pos="0">
                        <a:srgbClr val="012D86"/>
                      </a:gs>
                      <a:gs pos="100000">
                        <a:srgbClr val="0E2557"/>
                      </a:gs>
                    </a:gsLst>
                    <a:lin scaled="0"/>
                  </a:gradFill>
                  <a:latin typeface="SimSun-ExtB" panose="02010609060101010101" pitchFamily="49" charset="-122"/>
                  <a:ea typeface="微软雅黑 Light" panose="020B0502040204020203" pitchFamily="34" charset="-122"/>
                  <a:sym typeface="SimSun-ExtB" panose="02010609060101010101" pitchFamily="49" charset="-122"/>
                </a:rPr>
                <a:t>PART 03</a:t>
              </a:r>
            </a:p>
          </p:txBody>
        </p:sp>
      </p:grpSp>
    </p:spTree>
  </p:cSld>
  <p:clrMapOvr>
    <a:masterClrMapping/>
  </p:clrMapOvr>
  <p:transition>
    <p:wipe/>
  </p:transition>
</p:sld>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44546A"/>
      </a:dk2>
      <a:lt2>
        <a:srgbClr val="E7E6E6"/>
      </a:lt2>
      <a:accent1>
        <a:srgbClr val="E1AE75"/>
      </a:accent1>
      <a:accent2>
        <a:srgbClr val="E1AE75"/>
      </a:accent2>
      <a:accent3>
        <a:srgbClr val="E1AE75"/>
      </a:accent3>
      <a:accent4>
        <a:srgbClr val="E1AE75"/>
      </a:accent4>
      <a:accent5>
        <a:srgbClr val="E1AE75"/>
      </a:accent5>
      <a:accent6>
        <a:srgbClr val="E1AE75"/>
      </a:accent6>
      <a:hlink>
        <a:srgbClr val="E1AE75"/>
      </a:hlink>
      <a:folHlink>
        <a:srgbClr val="E1AE7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384</Words>
  <Application>Microsoft Office PowerPoint</Application>
  <PresentationFormat>宽屏</PresentationFormat>
  <Paragraphs>131</Paragraphs>
  <Slides>14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SimSun-ExtB</vt:lpstr>
      <vt:lpstr>等线</vt:lpstr>
      <vt:lpstr>等线 Light</vt:lpstr>
      <vt:lpstr>黑体</vt:lpstr>
      <vt:lpstr>华文楷体</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传武</dc:creator>
  <cp:lastModifiedBy>乐楠 俞</cp:lastModifiedBy>
  <cp:revision>30</cp:revision>
  <dcterms:created xsi:type="dcterms:W3CDTF">2020-11-18T14:30:00Z</dcterms:created>
  <dcterms:modified xsi:type="dcterms:W3CDTF">2023-05-14T06:27:54Z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2052-11.1.0.9021</vt:lpwstr>
  </property>
</Properties>
</file>